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560987-5B90-4F3A-8E7B-21F3993B9E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454C0-C0A1-46E6-AF4D-014F70210DC9}">
      <dgm:prSet/>
      <dgm:spPr/>
      <dgm:t>
        <a:bodyPr/>
        <a:lstStyle/>
        <a:p>
          <a:r>
            <a:rPr lang="ja-JP" b="1"/>
            <a:t>社名</a:t>
          </a:r>
          <a:r>
            <a:rPr lang="en-US" b="0"/>
            <a:t>:</a:t>
          </a:r>
          <a:r>
            <a:rPr lang="ja-JP" b="0"/>
            <a:t>　　　　　   株式会社陽光国際商会</a:t>
          </a:r>
          <a:endParaRPr lang="en-US"/>
        </a:p>
      </dgm:t>
    </dgm:pt>
    <dgm:pt modelId="{C335AD50-17B2-4E6A-A734-0D5709CE5AA1}" type="parTrans" cxnId="{9B86B3E1-05EE-4C27-A70B-45BDB6AF4185}">
      <dgm:prSet/>
      <dgm:spPr/>
      <dgm:t>
        <a:bodyPr/>
        <a:lstStyle/>
        <a:p>
          <a:endParaRPr lang="en-US"/>
        </a:p>
      </dgm:t>
    </dgm:pt>
    <dgm:pt modelId="{D1C303AD-7536-4A5D-9C31-8AC45E1E4FCA}" type="sibTrans" cxnId="{9B86B3E1-05EE-4C27-A70B-45BDB6AF4185}">
      <dgm:prSet/>
      <dgm:spPr/>
      <dgm:t>
        <a:bodyPr/>
        <a:lstStyle/>
        <a:p>
          <a:endParaRPr lang="en-US"/>
        </a:p>
      </dgm:t>
    </dgm:pt>
    <dgm:pt modelId="{F3BB5BEB-5E4F-457F-A9B9-9752FEE64E05}">
      <dgm:prSet/>
      <dgm:spPr/>
      <dgm:t>
        <a:bodyPr/>
        <a:lstStyle/>
        <a:p>
          <a:r>
            <a:rPr lang="ja-JP" b="1"/>
            <a:t>設立</a:t>
          </a:r>
          <a:r>
            <a:rPr lang="en-US" b="0"/>
            <a:t>:</a:t>
          </a:r>
          <a:r>
            <a:rPr lang="ja-JP" b="0"/>
            <a:t>　　　　　   </a:t>
          </a:r>
          <a:r>
            <a:rPr lang="en-US" b="0"/>
            <a:t>2009</a:t>
          </a:r>
          <a:r>
            <a:rPr lang="ja-JP" b="0"/>
            <a:t>年</a:t>
          </a:r>
          <a:r>
            <a:rPr lang="en-US" b="0"/>
            <a:t>11</a:t>
          </a:r>
          <a:r>
            <a:rPr lang="ja-JP" b="0"/>
            <a:t>月</a:t>
          </a:r>
          <a:r>
            <a:rPr lang="en-US" b="0"/>
            <a:t>13</a:t>
          </a:r>
          <a:r>
            <a:rPr lang="ja-JP" b="0"/>
            <a:t>日</a:t>
          </a:r>
          <a:endParaRPr lang="en-US"/>
        </a:p>
      </dgm:t>
    </dgm:pt>
    <dgm:pt modelId="{F3DF980D-5B46-4BD9-81EB-1C76821E3EB8}" type="parTrans" cxnId="{0745A6D2-5B30-4265-890E-CD4E5D4D63D9}">
      <dgm:prSet/>
      <dgm:spPr/>
      <dgm:t>
        <a:bodyPr/>
        <a:lstStyle/>
        <a:p>
          <a:endParaRPr lang="en-US"/>
        </a:p>
      </dgm:t>
    </dgm:pt>
    <dgm:pt modelId="{3CDB5782-BB19-454E-811C-6E15C55FB5B5}" type="sibTrans" cxnId="{0745A6D2-5B30-4265-890E-CD4E5D4D63D9}">
      <dgm:prSet/>
      <dgm:spPr/>
      <dgm:t>
        <a:bodyPr/>
        <a:lstStyle/>
        <a:p>
          <a:endParaRPr lang="en-US"/>
        </a:p>
      </dgm:t>
    </dgm:pt>
    <dgm:pt modelId="{59FF71FA-D35D-45C2-BCC1-DB3A037DDDB3}">
      <dgm:prSet/>
      <dgm:spPr/>
      <dgm:t>
        <a:bodyPr/>
        <a:lstStyle/>
        <a:p>
          <a:r>
            <a:rPr lang="ja-JP" b="1"/>
            <a:t>資本金：　　　  </a:t>
          </a:r>
          <a:r>
            <a:rPr lang="ja-JP" b="0"/>
            <a:t>  </a:t>
          </a:r>
          <a:r>
            <a:rPr lang="en-US" b="0"/>
            <a:t>700</a:t>
          </a:r>
          <a:r>
            <a:rPr lang="ja-JP" b="0"/>
            <a:t>万円</a:t>
          </a:r>
          <a:endParaRPr lang="en-US"/>
        </a:p>
      </dgm:t>
    </dgm:pt>
    <dgm:pt modelId="{9BDAF861-C8BC-4B2C-AB7B-184654BBB086}" type="parTrans" cxnId="{F3AC5926-D767-4DAB-9B9C-59B551719625}">
      <dgm:prSet/>
      <dgm:spPr/>
      <dgm:t>
        <a:bodyPr/>
        <a:lstStyle/>
        <a:p>
          <a:endParaRPr lang="en-US"/>
        </a:p>
      </dgm:t>
    </dgm:pt>
    <dgm:pt modelId="{258D8A7C-B14F-443B-9171-23DF0AB4A87C}" type="sibTrans" cxnId="{F3AC5926-D767-4DAB-9B9C-59B551719625}">
      <dgm:prSet/>
      <dgm:spPr/>
      <dgm:t>
        <a:bodyPr/>
        <a:lstStyle/>
        <a:p>
          <a:endParaRPr lang="en-US"/>
        </a:p>
      </dgm:t>
    </dgm:pt>
    <dgm:pt modelId="{4CB3306A-FAC7-456F-B3E8-24E5CCD261EF}">
      <dgm:prSet/>
      <dgm:spPr/>
      <dgm:t>
        <a:bodyPr/>
        <a:lstStyle/>
        <a:p>
          <a:r>
            <a:rPr lang="ja-JP" b="1"/>
            <a:t>本社所在地</a:t>
          </a:r>
          <a:r>
            <a:rPr lang="en-US" b="0"/>
            <a:t>:  </a:t>
          </a:r>
          <a:r>
            <a:rPr lang="ja-JP" b="0"/>
            <a:t>　   名古屋市西区名駅</a:t>
          </a:r>
          <a:r>
            <a:rPr lang="en-US" b="0"/>
            <a:t>2</a:t>
          </a:r>
          <a:r>
            <a:rPr lang="ja-JP" b="0"/>
            <a:t>丁目</a:t>
          </a:r>
          <a:r>
            <a:rPr lang="en-US" b="0"/>
            <a:t>4</a:t>
          </a:r>
          <a:r>
            <a:rPr lang="ja-JP" b="0"/>
            <a:t>－</a:t>
          </a:r>
          <a:r>
            <a:rPr lang="en-US" b="0"/>
            <a:t>3</a:t>
          </a:r>
          <a:endParaRPr lang="en-US"/>
        </a:p>
      </dgm:t>
    </dgm:pt>
    <dgm:pt modelId="{B9256BFD-2EB1-456D-AE2F-2A965EFF6BFC}" type="parTrans" cxnId="{4E33730B-7742-4743-BC67-21081C456CC7}">
      <dgm:prSet/>
      <dgm:spPr/>
      <dgm:t>
        <a:bodyPr/>
        <a:lstStyle/>
        <a:p>
          <a:endParaRPr lang="en-US"/>
        </a:p>
      </dgm:t>
    </dgm:pt>
    <dgm:pt modelId="{2F58B862-25B4-4317-BFA6-4919ECFCFCD8}" type="sibTrans" cxnId="{4E33730B-7742-4743-BC67-21081C456CC7}">
      <dgm:prSet/>
      <dgm:spPr/>
      <dgm:t>
        <a:bodyPr/>
        <a:lstStyle/>
        <a:p>
          <a:endParaRPr lang="en-US"/>
        </a:p>
      </dgm:t>
    </dgm:pt>
    <dgm:pt modelId="{1E98C538-1065-464C-9B7F-60D788617488}">
      <dgm:prSet/>
      <dgm:spPr/>
      <dgm:t>
        <a:bodyPr/>
        <a:lstStyle/>
        <a:p>
          <a:r>
            <a:rPr lang="ja-JP" b="1"/>
            <a:t>代表取締役社長</a:t>
          </a:r>
          <a:r>
            <a:rPr lang="en-US" b="0"/>
            <a:t>:</a:t>
          </a:r>
          <a:r>
            <a:rPr lang="ja-JP" b="0"/>
            <a:t>　馬　潤波</a:t>
          </a:r>
          <a:endParaRPr lang="en-US"/>
        </a:p>
      </dgm:t>
    </dgm:pt>
    <dgm:pt modelId="{AFDD89BA-584A-4CE3-9D4C-D708ABEFA768}" type="parTrans" cxnId="{991CBCC0-DD21-4A7D-83BD-1A9221B2A9E7}">
      <dgm:prSet/>
      <dgm:spPr/>
      <dgm:t>
        <a:bodyPr/>
        <a:lstStyle/>
        <a:p>
          <a:endParaRPr lang="en-US"/>
        </a:p>
      </dgm:t>
    </dgm:pt>
    <dgm:pt modelId="{7FAB3727-4C0F-4462-9616-1C832BCA2449}" type="sibTrans" cxnId="{991CBCC0-DD21-4A7D-83BD-1A9221B2A9E7}">
      <dgm:prSet/>
      <dgm:spPr/>
      <dgm:t>
        <a:bodyPr/>
        <a:lstStyle/>
        <a:p>
          <a:endParaRPr lang="en-US"/>
        </a:p>
      </dgm:t>
    </dgm:pt>
    <dgm:pt modelId="{63F9D129-8618-4AA6-9FA9-6A0245238B67}">
      <dgm:prSet/>
      <dgm:spPr/>
      <dgm:t>
        <a:bodyPr/>
        <a:lstStyle/>
        <a:p>
          <a:r>
            <a:rPr lang="ja-JP" altLang="en-US" b="0" dirty="0"/>
            <a:t>売上高：１億５千万円</a:t>
          </a:r>
          <a:endParaRPr lang="en-US" dirty="0"/>
        </a:p>
      </dgm:t>
    </dgm:pt>
    <dgm:pt modelId="{3C6833EC-188B-4E38-9B17-8DE73F9BE240}" type="parTrans" cxnId="{E450E107-F1A2-4F10-A196-DD8165CA0415}">
      <dgm:prSet/>
      <dgm:spPr/>
      <dgm:t>
        <a:bodyPr/>
        <a:lstStyle/>
        <a:p>
          <a:endParaRPr lang="en-US"/>
        </a:p>
      </dgm:t>
    </dgm:pt>
    <dgm:pt modelId="{4A942690-D9B9-4636-86C5-85FFB44F957D}" type="sibTrans" cxnId="{E450E107-F1A2-4F10-A196-DD8165CA0415}">
      <dgm:prSet/>
      <dgm:spPr/>
      <dgm:t>
        <a:bodyPr/>
        <a:lstStyle/>
        <a:p>
          <a:endParaRPr lang="en-US"/>
        </a:p>
      </dgm:t>
    </dgm:pt>
    <dgm:pt modelId="{402640D6-60DA-48C4-A0DA-5A0AB182DA57}" type="pres">
      <dgm:prSet presAssocID="{9A560987-5B90-4F3A-8E7B-21F3993B9ECD}" presName="linear" presStyleCnt="0">
        <dgm:presLayoutVars>
          <dgm:animLvl val="lvl"/>
          <dgm:resizeHandles val="exact"/>
        </dgm:presLayoutVars>
      </dgm:prSet>
      <dgm:spPr/>
    </dgm:pt>
    <dgm:pt modelId="{05CC8AA4-5019-430D-96DE-512EB25CEDE9}" type="pres">
      <dgm:prSet presAssocID="{991454C0-C0A1-46E6-AF4D-014F70210DC9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228E184-1351-4844-8FD6-AB0E82C36DCF}" type="pres">
      <dgm:prSet presAssocID="{D1C303AD-7536-4A5D-9C31-8AC45E1E4FCA}" presName="spacer" presStyleCnt="0"/>
      <dgm:spPr/>
    </dgm:pt>
    <dgm:pt modelId="{57197F2F-A18B-42F9-9412-84529689B7C1}" type="pres">
      <dgm:prSet presAssocID="{F3BB5BEB-5E4F-457F-A9B9-9752FEE64E0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BE82872-5327-4917-96BB-F91203071E8E}" type="pres">
      <dgm:prSet presAssocID="{3CDB5782-BB19-454E-811C-6E15C55FB5B5}" presName="spacer" presStyleCnt="0"/>
      <dgm:spPr/>
    </dgm:pt>
    <dgm:pt modelId="{E29CCE65-F296-4C17-8360-DD30A5039454}" type="pres">
      <dgm:prSet presAssocID="{59FF71FA-D35D-45C2-BCC1-DB3A037DDDB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D3616D0-9D7F-4931-9B9F-A62843679CD2}" type="pres">
      <dgm:prSet presAssocID="{258D8A7C-B14F-443B-9171-23DF0AB4A87C}" presName="spacer" presStyleCnt="0"/>
      <dgm:spPr/>
    </dgm:pt>
    <dgm:pt modelId="{8D820340-E31D-412A-8992-069409AD03E2}" type="pres">
      <dgm:prSet presAssocID="{4CB3306A-FAC7-456F-B3E8-24E5CCD261E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A522C3B-BBB2-44E9-ADDA-DACA26798500}" type="pres">
      <dgm:prSet presAssocID="{2F58B862-25B4-4317-BFA6-4919ECFCFCD8}" presName="spacer" presStyleCnt="0"/>
      <dgm:spPr/>
    </dgm:pt>
    <dgm:pt modelId="{AC821DA7-4A10-41CA-AE55-CC1E0D840776}" type="pres">
      <dgm:prSet presAssocID="{1E98C538-1065-464C-9B7F-60D78861748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A378C1F-F1B8-4AF5-B836-E8B1A7021526}" type="pres">
      <dgm:prSet presAssocID="{7FAB3727-4C0F-4462-9616-1C832BCA2449}" presName="spacer" presStyleCnt="0"/>
      <dgm:spPr/>
    </dgm:pt>
    <dgm:pt modelId="{B639C278-A0EC-4799-BE78-6BD552527A9C}" type="pres">
      <dgm:prSet presAssocID="{63F9D129-8618-4AA6-9FA9-6A0245238B6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450E107-F1A2-4F10-A196-DD8165CA0415}" srcId="{9A560987-5B90-4F3A-8E7B-21F3993B9ECD}" destId="{63F9D129-8618-4AA6-9FA9-6A0245238B67}" srcOrd="5" destOrd="0" parTransId="{3C6833EC-188B-4E38-9B17-8DE73F9BE240}" sibTransId="{4A942690-D9B9-4636-86C5-85FFB44F957D}"/>
    <dgm:cxn modelId="{4E33730B-7742-4743-BC67-21081C456CC7}" srcId="{9A560987-5B90-4F3A-8E7B-21F3993B9ECD}" destId="{4CB3306A-FAC7-456F-B3E8-24E5CCD261EF}" srcOrd="3" destOrd="0" parTransId="{B9256BFD-2EB1-456D-AE2F-2A965EFF6BFC}" sibTransId="{2F58B862-25B4-4317-BFA6-4919ECFCFCD8}"/>
    <dgm:cxn modelId="{B3E38F0D-187A-4CE1-8760-7C2B5F918431}" type="presOf" srcId="{991454C0-C0A1-46E6-AF4D-014F70210DC9}" destId="{05CC8AA4-5019-430D-96DE-512EB25CEDE9}" srcOrd="0" destOrd="0" presId="urn:microsoft.com/office/officeart/2005/8/layout/vList2"/>
    <dgm:cxn modelId="{F3AC5926-D767-4DAB-9B9C-59B551719625}" srcId="{9A560987-5B90-4F3A-8E7B-21F3993B9ECD}" destId="{59FF71FA-D35D-45C2-BCC1-DB3A037DDDB3}" srcOrd="2" destOrd="0" parTransId="{9BDAF861-C8BC-4B2C-AB7B-184654BBB086}" sibTransId="{258D8A7C-B14F-443B-9171-23DF0AB4A87C}"/>
    <dgm:cxn modelId="{0524505E-70BA-4714-8358-306F8917173B}" type="presOf" srcId="{59FF71FA-D35D-45C2-BCC1-DB3A037DDDB3}" destId="{E29CCE65-F296-4C17-8360-DD30A5039454}" srcOrd="0" destOrd="0" presId="urn:microsoft.com/office/officeart/2005/8/layout/vList2"/>
    <dgm:cxn modelId="{23C2684E-A1D5-42F0-90F5-F7556F128AB1}" type="presOf" srcId="{9A560987-5B90-4F3A-8E7B-21F3993B9ECD}" destId="{402640D6-60DA-48C4-A0DA-5A0AB182DA57}" srcOrd="0" destOrd="0" presId="urn:microsoft.com/office/officeart/2005/8/layout/vList2"/>
    <dgm:cxn modelId="{F6A8F0A2-E717-4141-9457-93200B1B1A8D}" type="presOf" srcId="{F3BB5BEB-5E4F-457F-A9B9-9752FEE64E05}" destId="{57197F2F-A18B-42F9-9412-84529689B7C1}" srcOrd="0" destOrd="0" presId="urn:microsoft.com/office/officeart/2005/8/layout/vList2"/>
    <dgm:cxn modelId="{12E88EBE-21A9-4439-9D8F-3C3BBD540677}" type="presOf" srcId="{63F9D129-8618-4AA6-9FA9-6A0245238B67}" destId="{B639C278-A0EC-4799-BE78-6BD552527A9C}" srcOrd="0" destOrd="0" presId="urn:microsoft.com/office/officeart/2005/8/layout/vList2"/>
    <dgm:cxn modelId="{991CBCC0-DD21-4A7D-83BD-1A9221B2A9E7}" srcId="{9A560987-5B90-4F3A-8E7B-21F3993B9ECD}" destId="{1E98C538-1065-464C-9B7F-60D788617488}" srcOrd="4" destOrd="0" parTransId="{AFDD89BA-584A-4CE3-9D4C-D708ABEFA768}" sibTransId="{7FAB3727-4C0F-4462-9616-1C832BCA2449}"/>
    <dgm:cxn modelId="{0745A6D2-5B30-4265-890E-CD4E5D4D63D9}" srcId="{9A560987-5B90-4F3A-8E7B-21F3993B9ECD}" destId="{F3BB5BEB-5E4F-457F-A9B9-9752FEE64E05}" srcOrd="1" destOrd="0" parTransId="{F3DF980D-5B46-4BD9-81EB-1C76821E3EB8}" sibTransId="{3CDB5782-BB19-454E-811C-6E15C55FB5B5}"/>
    <dgm:cxn modelId="{9B86B3E1-05EE-4C27-A70B-45BDB6AF4185}" srcId="{9A560987-5B90-4F3A-8E7B-21F3993B9ECD}" destId="{991454C0-C0A1-46E6-AF4D-014F70210DC9}" srcOrd="0" destOrd="0" parTransId="{C335AD50-17B2-4E6A-A734-0D5709CE5AA1}" sibTransId="{D1C303AD-7536-4A5D-9C31-8AC45E1E4FCA}"/>
    <dgm:cxn modelId="{C3FB87E6-4854-4826-8C92-CB6F4615A02E}" type="presOf" srcId="{4CB3306A-FAC7-456F-B3E8-24E5CCD261EF}" destId="{8D820340-E31D-412A-8992-069409AD03E2}" srcOrd="0" destOrd="0" presId="urn:microsoft.com/office/officeart/2005/8/layout/vList2"/>
    <dgm:cxn modelId="{2E21A4E9-77A5-468E-99B5-EBCE39108E69}" type="presOf" srcId="{1E98C538-1065-464C-9B7F-60D788617488}" destId="{AC821DA7-4A10-41CA-AE55-CC1E0D840776}" srcOrd="0" destOrd="0" presId="urn:microsoft.com/office/officeart/2005/8/layout/vList2"/>
    <dgm:cxn modelId="{B773AA15-451A-44AF-AEAB-634FF431B6F9}" type="presParOf" srcId="{402640D6-60DA-48C4-A0DA-5A0AB182DA57}" destId="{05CC8AA4-5019-430D-96DE-512EB25CEDE9}" srcOrd="0" destOrd="0" presId="urn:microsoft.com/office/officeart/2005/8/layout/vList2"/>
    <dgm:cxn modelId="{02E72A3E-C520-443A-B98C-3093F172D13A}" type="presParOf" srcId="{402640D6-60DA-48C4-A0DA-5A0AB182DA57}" destId="{B228E184-1351-4844-8FD6-AB0E82C36DCF}" srcOrd="1" destOrd="0" presId="urn:microsoft.com/office/officeart/2005/8/layout/vList2"/>
    <dgm:cxn modelId="{A5B612D9-EF25-42A7-99DB-810C7402BF02}" type="presParOf" srcId="{402640D6-60DA-48C4-A0DA-5A0AB182DA57}" destId="{57197F2F-A18B-42F9-9412-84529689B7C1}" srcOrd="2" destOrd="0" presId="urn:microsoft.com/office/officeart/2005/8/layout/vList2"/>
    <dgm:cxn modelId="{C1DEAA1E-EAF3-4DE2-A214-E1B06B64D282}" type="presParOf" srcId="{402640D6-60DA-48C4-A0DA-5A0AB182DA57}" destId="{FBE82872-5327-4917-96BB-F91203071E8E}" srcOrd="3" destOrd="0" presId="urn:microsoft.com/office/officeart/2005/8/layout/vList2"/>
    <dgm:cxn modelId="{DA12DDCD-F880-4FD1-844E-5F5A537DD785}" type="presParOf" srcId="{402640D6-60DA-48C4-A0DA-5A0AB182DA57}" destId="{E29CCE65-F296-4C17-8360-DD30A5039454}" srcOrd="4" destOrd="0" presId="urn:microsoft.com/office/officeart/2005/8/layout/vList2"/>
    <dgm:cxn modelId="{8543E294-53BB-404F-8BA2-0825C2394B2F}" type="presParOf" srcId="{402640D6-60DA-48C4-A0DA-5A0AB182DA57}" destId="{3D3616D0-9D7F-4931-9B9F-A62843679CD2}" srcOrd="5" destOrd="0" presId="urn:microsoft.com/office/officeart/2005/8/layout/vList2"/>
    <dgm:cxn modelId="{DECA58E6-D3C5-452F-9290-CB42EDAAF7AB}" type="presParOf" srcId="{402640D6-60DA-48C4-A0DA-5A0AB182DA57}" destId="{8D820340-E31D-412A-8992-069409AD03E2}" srcOrd="6" destOrd="0" presId="urn:microsoft.com/office/officeart/2005/8/layout/vList2"/>
    <dgm:cxn modelId="{D8EB514D-A541-4FF8-AEA1-700472E7EE3C}" type="presParOf" srcId="{402640D6-60DA-48C4-A0DA-5A0AB182DA57}" destId="{6A522C3B-BBB2-44E9-ADDA-DACA26798500}" srcOrd="7" destOrd="0" presId="urn:microsoft.com/office/officeart/2005/8/layout/vList2"/>
    <dgm:cxn modelId="{FA536380-BC86-43CE-9354-456E042EAC89}" type="presParOf" srcId="{402640D6-60DA-48C4-A0DA-5A0AB182DA57}" destId="{AC821DA7-4A10-41CA-AE55-CC1E0D840776}" srcOrd="8" destOrd="0" presId="urn:microsoft.com/office/officeart/2005/8/layout/vList2"/>
    <dgm:cxn modelId="{ABF290A6-4759-4FA8-85A6-FC64C04629DA}" type="presParOf" srcId="{402640D6-60DA-48C4-A0DA-5A0AB182DA57}" destId="{DA378C1F-F1B8-4AF5-B836-E8B1A7021526}" srcOrd="9" destOrd="0" presId="urn:microsoft.com/office/officeart/2005/8/layout/vList2"/>
    <dgm:cxn modelId="{2A04C250-C89B-47F8-BC84-0246D6CBF9E2}" type="presParOf" srcId="{402640D6-60DA-48C4-A0DA-5A0AB182DA57}" destId="{B639C278-A0EC-4799-BE78-6BD552527A9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4A804C-6270-4387-9397-6A4B8171492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9B94B85-B75D-430A-94BE-8D4A460BC45D}">
      <dgm:prSet/>
      <dgm:spPr/>
      <dgm:t>
        <a:bodyPr/>
        <a:lstStyle/>
        <a:p>
          <a:r>
            <a:rPr lang="ja-JP"/>
            <a:t>日本国内旅行手配</a:t>
          </a:r>
          <a:endParaRPr lang="en-US"/>
        </a:p>
      </dgm:t>
    </dgm:pt>
    <dgm:pt modelId="{C95E4BAE-B9CA-4B84-BA9E-64E85BEEE151}" type="parTrans" cxnId="{871E7FC6-237E-4CF4-A766-B24D0DC11E5E}">
      <dgm:prSet/>
      <dgm:spPr/>
      <dgm:t>
        <a:bodyPr/>
        <a:lstStyle/>
        <a:p>
          <a:endParaRPr lang="en-US"/>
        </a:p>
      </dgm:t>
    </dgm:pt>
    <dgm:pt modelId="{CAED585F-B53C-4479-8864-78F1270C53A2}" type="sibTrans" cxnId="{871E7FC6-237E-4CF4-A766-B24D0DC11E5E}">
      <dgm:prSet/>
      <dgm:spPr/>
      <dgm:t>
        <a:bodyPr/>
        <a:lstStyle/>
        <a:p>
          <a:endParaRPr lang="en-US"/>
        </a:p>
      </dgm:t>
    </dgm:pt>
    <dgm:pt modelId="{9D44549B-D515-474F-9076-2F5691C988A0}">
      <dgm:prSet/>
      <dgm:spPr/>
      <dgm:t>
        <a:bodyPr/>
        <a:lstStyle/>
        <a:p>
          <a:r>
            <a:rPr lang="ja-JP"/>
            <a:t>国際医療観光業務</a:t>
          </a:r>
          <a:endParaRPr lang="en-US"/>
        </a:p>
      </dgm:t>
    </dgm:pt>
    <dgm:pt modelId="{6769865E-359B-477A-9F08-7B4008FC6934}" type="parTrans" cxnId="{1E0554FA-B422-48E3-955D-1FA4F80D1194}">
      <dgm:prSet/>
      <dgm:spPr/>
      <dgm:t>
        <a:bodyPr/>
        <a:lstStyle/>
        <a:p>
          <a:endParaRPr lang="en-US"/>
        </a:p>
      </dgm:t>
    </dgm:pt>
    <dgm:pt modelId="{0F94FBD1-84E4-42D4-AEE8-A173C9FC4B23}" type="sibTrans" cxnId="{1E0554FA-B422-48E3-955D-1FA4F80D1194}">
      <dgm:prSet/>
      <dgm:spPr/>
      <dgm:t>
        <a:bodyPr/>
        <a:lstStyle/>
        <a:p>
          <a:endParaRPr lang="en-US"/>
        </a:p>
      </dgm:t>
    </dgm:pt>
    <dgm:pt modelId="{F91C0EFD-C027-4FAD-8F5F-53D4DEB46773}">
      <dgm:prSet/>
      <dgm:spPr/>
      <dgm:t>
        <a:bodyPr/>
        <a:lstStyle/>
        <a:p>
          <a:r>
            <a:rPr lang="ja-JP" altLang="en-US" dirty="0"/>
            <a:t>日本語研修センター</a:t>
          </a:r>
          <a:r>
            <a:rPr lang="ja-JP" dirty="0"/>
            <a:t>　</a:t>
          </a:r>
          <a:endParaRPr lang="en-US" dirty="0"/>
        </a:p>
      </dgm:t>
    </dgm:pt>
    <dgm:pt modelId="{AC1E7390-3A62-468E-90F2-9CCC1C739C85}" type="parTrans" cxnId="{2E84EDB3-CBA0-4998-82CD-3A189305E744}">
      <dgm:prSet/>
      <dgm:spPr/>
      <dgm:t>
        <a:bodyPr/>
        <a:lstStyle/>
        <a:p>
          <a:endParaRPr lang="en-US"/>
        </a:p>
      </dgm:t>
    </dgm:pt>
    <dgm:pt modelId="{06C6FC9B-5233-4F40-958F-45BC239C6C0E}" type="sibTrans" cxnId="{2E84EDB3-CBA0-4998-82CD-3A189305E744}">
      <dgm:prSet/>
      <dgm:spPr/>
      <dgm:t>
        <a:bodyPr/>
        <a:lstStyle/>
        <a:p>
          <a:endParaRPr lang="en-US"/>
        </a:p>
      </dgm:t>
    </dgm:pt>
    <dgm:pt modelId="{4384D061-DD84-4476-9D32-F23F7AEFDE35}">
      <dgm:prSet/>
      <dgm:spPr/>
      <dgm:t>
        <a:bodyPr/>
        <a:lstStyle/>
        <a:p>
          <a:r>
            <a:rPr lang="ja-JP"/>
            <a:t>海外航空券予約販売　</a:t>
          </a:r>
          <a:endParaRPr lang="en-US"/>
        </a:p>
      </dgm:t>
    </dgm:pt>
    <dgm:pt modelId="{9781192C-766B-44D2-99E4-E7001F20857F}" type="parTrans" cxnId="{CB9A264B-8DC2-4297-AD38-1E8E7F9F7DFC}">
      <dgm:prSet/>
      <dgm:spPr/>
      <dgm:t>
        <a:bodyPr/>
        <a:lstStyle/>
        <a:p>
          <a:endParaRPr lang="en-US"/>
        </a:p>
      </dgm:t>
    </dgm:pt>
    <dgm:pt modelId="{C3D00AD9-9577-4F54-94A1-E65A2B86978C}" type="sibTrans" cxnId="{CB9A264B-8DC2-4297-AD38-1E8E7F9F7DFC}">
      <dgm:prSet/>
      <dgm:spPr/>
      <dgm:t>
        <a:bodyPr/>
        <a:lstStyle/>
        <a:p>
          <a:endParaRPr lang="en-US"/>
        </a:p>
      </dgm:t>
    </dgm:pt>
    <dgm:pt modelId="{12C37278-ED2C-496D-9CCB-F6AA11D2F7BA}">
      <dgm:prSet/>
      <dgm:spPr/>
      <dgm:t>
        <a:bodyPr/>
        <a:lstStyle/>
        <a:p>
          <a:r>
            <a:rPr lang="ja-JP" dirty="0"/>
            <a:t>国際ビジネスサポート</a:t>
          </a:r>
          <a:endParaRPr lang="en-US" dirty="0"/>
        </a:p>
      </dgm:t>
    </dgm:pt>
    <dgm:pt modelId="{70C06692-B08E-4532-A6B4-73040DE00A1C}" type="parTrans" cxnId="{6E0C71EC-8019-48A4-82BA-0C2A4ED0E968}">
      <dgm:prSet/>
      <dgm:spPr/>
      <dgm:t>
        <a:bodyPr/>
        <a:lstStyle/>
        <a:p>
          <a:endParaRPr lang="en-US"/>
        </a:p>
      </dgm:t>
    </dgm:pt>
    <dgm:pt modelId="{5A770515-B80C-48C6-A4CF-2E9E99E2E289}" type="sibTrans" cxnId="{6E0C71EC-8019-48A4-82BA-0C2A4ED0E968}">
      <dgm:prSet/>
      <dgm:spPr/>
      <dgm:t>
        <a:bodyPr/>
        <a:lstStyle/>
        <a:p>
          <a:endParaRPr lang="en-US"/>
        </a:p>
      </dgm:t>
    </dgm:pt>
    <dgm:pt modelId="{CFD708C2-EF84-4733-9992-D0A0BBA800C4}" type="pres">
      <dgm:prSet presAssocID="{EF4A804C-6270-4387-9397-6A4B8171492B}" presName="linear" presStyleCnt="0">
        <dgm:presLayoutVars>
          <dgm:dir/>
          <dgm:animLvl val="lvl"/>
          <dgm:resizeHandles val="exact"/>
        </dgm:presLayoutVars>
      </dgm:prSet>
      <dgm:spPr/>
    </dgm:pt>
    <dgm:pt modelId="{C92AF74D-F5BE-479A-B1B7-4F48E6E8DBDF}" type="pres">
      <dgm:prSet presAssocID="{69B94B85-B75D-430A-94BE-8D4A460BC45D}" presName="parentLin" presStyleCnt="0"/>
      <dgm:spPr/>
    </dgm:pt>
    <dgm:pt modelId="{BFA5C50F-4818-4418-A414-EC5CF47BFFB7}" type="pres">
      <dgm:prSet presAssocID="{69B94B85-B75D-430A-94BE-8D4A460BC45D}" presName="parentLeftMargin" presStyleLbl="node1" presStyleIdx="0" presStyleCnt="5"/>
      <dgm:spPr/>
    </dgm:pt>
    <dgm:pt modelId="{3EA13E1A-017B-4D2F-8E9A-F1C79875D283}" type="pres">
      <dgm:prSet presAssocID="{69B94B85-B75D-430A-94BE-8D4A460BC45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3D6C605-99B0-460B-A6D1-41D4B482225B}" type="pres">
      <dgm:prSet presAssocID="{69B94B85-B75D-430A-94BE-8D4A460BC45D}" presName="negativeSpace" presStyleCnt="0"/>
      <dgm:spPr/>
    </dgm:pt>
    <dgm:pt modelId="{C0B37692-7C2B-4D89-98AC-5ACB31A1C398}" type="pres">
      <dgm:prSet presAssocID="{69B94B85-B75D-430A-94BE-8D4A460BC45D}" presName="childText" presStyleLbl="conFgAcc1" presStyleIdx="0" presStyleCnt="5">
        <dgm:presLayoutVars>
          <dgm:bulletEnabled val="1"/>
        </dgm:presLayoutVars>
      </dgm:prSet>
      <dgm:spPr/>
    </dgm:pt>
    <dgm:pt modelId="{37D067C3-7F84-4D39-AC76-2C391223066F}" type="pres">
      <dgm:prSet presAssocID="{CAED585F-B53C-4479-8864-78F1270C53A2}" presName="spaceBetweenRectangles" presStyleCnt="0"/>
      <dgm:spPr/>
    </dgm:pt>
    <dgm:pt modelId="{16C5F040-ECF4-4177-B479-73818BF862F7}" type="pres">
      <dgm:prSet presAssocID="{9D44549B-D515-474F-9076-2F5691C988A0}" presName="parentLin" presStyleCnt="0"/>
      <dgm:spPr/>
    </dgm:pt>
    <dgm:pt modelId="{0CA4AABA-A379-43EA-B6DC-AA6A23BFBBD3}" type="pres">
      <dgm:prSet presAssocID="{9D44549B-D515-474F-9076-2F5691C988A0}" presName="parentLeftMargin" presStyleLbl="node1" presStyleIdx="0" presStyleCnt="5"/>
      <dgm:spPr/>
    </dgm:pt>
    <dgm:pt modelId="{27180741-3ECE-4818-A376-D90EF27277E4}" type="pres">
      <dgm:prSet presAssocID="{9D44549B-D515-474F-9076-2F5691C988A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F8701DF-ED8E-4B85-8B8F-2BBE70B2D089}" type="pres">
      <dgm:prSet presAssocID="{9D44549B-D515-474F-9076-2F5691C988A0}" presName="negativeSpace" presStyleCnt="0"/>
      <dgm:spPr/>
    </dgm:pt>
    <dgm:pt modelId="{5B272D0C-C90A-476C-B1A1-0AA07D13C82F}" type="pres">
      <dgm:prSet presAssocID="{9D44549B-D515-474F-9076-2F5691C988A0}" presName="childText" presStyleLbl="conFgAcc1" presStyleIdx="1" presStyleCnt="5">
        <dgm:presLayoutVars>
          <dgm:bulletEnabled val="1"/>
        </dgm:presLayoutVars>
      </dgm:prSet>
      <dgm:spPr/>
    </dgm:pt>
    <dgm:pt modelId="{8601691C-9778-4126-B0A4-8F09E0CB0130}" type="pres">
      <dgm:prSet presAssocID="{0F94FBD1-84E4-42D4-AEE8-A173C9FC4B23}" presName="spaceBetweenRectangles" presStyleCnt="0"/>
      <dgm:spPr/>
    </dgm:pt>
    <dgm:pt modelId="{FDA8FC47-CE5E-4478-8AB0-4936327DB4F6}" type="pres">
      <dgm:prSet presAssocID="{F91C0EFD-C027-4FAD-8F5F-53D4DEB46773}" presName="parentLin" presStyleCnt="0"/>
      <dgm:spPr/>
    </dgm:pt>
    <dgm:pt modelId="{E6A152D1-F408-4212-A8A5-281C4737FBE3}" type="pres">
      <dgm:prSet presAssocID="{F91C0EFD-C027-4FAD-8F5F-53D4DEB46773}" presName="parentLeftMargin" presStyleLbl="node1" presStyleIdx="1" presStyleCnt="5"/>
      <dgm:spPr/>
    </dgm:pt>
    <dgm:pt modelId="{92CBFA38-AE99-423E-B7AB-91F058DBD92F}" type="pres">
      <dgm:prSet presAssocID="{F91C0EFD-C027-4FAD-8F5F-53D4DEB4677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0B71428-7523-45ED-954E-367CE19DFC1E}" type="pres">
      <dgm:prSet presAssocID="{F91C0EFD-C027-4FAD-8F5F-53D4DEB46773}" presName="negativeSpace" presStyleCnt="0"/>
      <dgm:spPr/>
    </dgm:pt>
    <dgm:pt modelId="{04C620D8-AA75-401D-8F9C-1BB0153C2258}" type="pres">
      <dgm:prSet presAssocID="{F91C0EFD-C027-4FAD-8F5F-53D4DEB46773}" presName="childText" presStyleLbl="conFgAcc1" presStyleIdx="2" presStyleCnt="5">
        <dgm:presLayoutVars>
          <dgm:bulletEnabled val="1"/>
        </dgm:presLayoutVars>
      </dgm:prSet>
      <dgm:spPr/>
    </dgm:pt>
    <dgm:pt modelId="{C32759EE-564F-4CD3-A70C-D1A382B01DF4}" type="pres">
      <dgm:prSet presAssocID="{06C6FC9B-5233-4F40-958F-45BC239C6C0E}" presName="spaceBetweenRectangles" presStyleCnt="0"/>
      <dgm:spPr/>
    </dgm:pt>
    <dgm:pt modelId="{0F7DC83B-2450-44E5-AD6E-D013DE73FF48}" type="pres">
      <dgm:prSet presAssocID="{4384D061-DD84-4476-9D32-F23F7AEFDE35}" presName="parentLin" presStyleCnt="0"/>
      <dgm:spPr/>
    </dgm:pt>
    <dgm:pt modelId="{D2DB7A81-28FE-4892-AF7F-AD5687BC35D8}" type="pres">
      <dgm:prSet presAssocID="{4384D061-DD84-4476-9D32-F23F7AEFDE35}" presName="parentLeftMargin" presStyleLbl="node1" presStyleIdx="2" presStyleCnt="5"/>
      <dgm:spPr/>
    </dgm:pt>
    <dgm:pt modelId="{D3C8C56D-9A79-4902-B559-18039EFB72B2}" type="pres">
      <dgm:prSet presAssocID="{4384D061-DD84-4476-9D32-F23F7AEFDE3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B2DF3DB-A86B-419B-8CCA-D3659607E600}" type="pres">
      <dgm:prSet presAssocID="{4384D061-DD84-4476-9D32-F23F7AEFDE35}" presName="negativeSpace" presStyleCnt="0"/>
      <dgm:spPr/>
    </dgm:pt>
    <dgm:pt modelId="{1F352BEB-BC87-4EC5-9A25-71B7F8920A98}" type="pres">
      <dgm:prSet presAssocID="{4384D061-DD84-4476-9D32-F23F7AEFDE35}" presName="childText" presStyleLbl="conFgAcc1" presStyleIdx="3" presStyleCnt="5">
        <dgm:presLayoutVars>
          <dgm:bulletEnabled val="1"/>
        </dgm:presLayoutVars>
      </dgm:prSet>
      <dgm:spPr/>
    </dgm:pt>
    <dgm:pt modelId="{68C30153-4939-4B49-8FA3-ED8A0A06473B}" type="pres">
      <dgm:prSet presAssocID="{C3D00AD9-9577-4F54-94A1-E65A2B86978C}" presName="spaceBetweenRectangles" presStyleCnt="0"/>
      <dgm:spPr/>
    </dgm:pt>
    <dgm:pt modelId="{404661D4-F486-453A-9FC7-93F7EFFDDE49}" type="pres">
      <dgm:prSet presAssocID="{12C37278-ED2C-496D-9CCB-F6AA11D2F7BA}" presName="parentLin" presStyleCnt="0"/>
      <dgm:spPr/>
    </dgm:pt>
    <dgm:pt modelId="{264B9331-A69E-43CD-B6E1-8B59E33AE1BC}" type="pres">
      <dgm:prSet presAssocID="{12C37278-ED2C-496D-9CCB-F6AA11D2F7BA}" presName="parentLeftMargin" presStyleLbl="node1" presStyleIdx="3" presStyleCnt="5"/>
      <dgm:spPr/>
    </dgm:pt>
    <dgm:pt modelId="{C3897A1C-79B3-4FB2-8F4F-D88F0D24A298}" type="pres">
      <dgm:prSet presAssocID="{12C37278-ED2C-496D-9CCB-F6AA11D2F7B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0927D82-E833-4C17-B531-4269D95B3F2B}" type="pres">
      <dgm:prSet presAssocID="{12C37278-ED2C-496D-9CCB-F6AA11D2F7BA}" presName="negativeSpace" presStyleCnt="0"/>
      <dgm:spPr/>
    </dgm:pt>
    <dgm:pt modelId="{E3292551-1E2C-4AFC-AF6F-124675041540}" type="pres">
      <dgm:prSet presAssocID="{12C37278-ED2C-496D-9CCB-F6AA11D2F7B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2107A26-B512-4616-B68C-35FFA5CEDA90}" type="presOf" srcId="{F91C0EFD-C027-4FAD-8F5F-53D4DEB46773}" destId="{E6A152D1-F408-4212-A8A5-281C4737FBE3}" srcOrd="0" destOrd="0" presId="urn:microsoft.com/office/officeart/2005/8/layout/list1"/>
    <dgm:cxn modelId="{0DAC7430-7C8E-485B-862C-65CD44C4BCFA}" type="presOf" srcId="{69B94B85-B75D-430A-94BE-8D4A460BC45D}" destId="{BFA5C50F-4818-4418-A414-EC5CF47BFFB7}" srcOrd="0" destOrd="0" presId="urn:microsoft.com/office/officeart/2005/8/layout/list1"/>
    <dgm:cxn modelId="{51872034-B183-46A1-A747-0AB53B84F313}" type="presOf" srcId="{4384D061-DD84-4476-9D32-F23F7AEFDE35}" destId="{D2DB7A81-28FE-4892-AF7F-AD5687BC35D8}" srcOrd="0" destOrd="0" presId="urn:microsoft.com/office/officeart/2005/8/layout/list1"/>
    <dgm:cxn modelId="{4CE41E3F-F653-443C-BBD7-1620878AA269}" type="presOf" srcId="{EF4A804C-6270-4387-9397-6A4B8171492B}" destId="{CFD708C2-EF84-4733-9992-D0A0BBA800C4}" srcOrd="0" destOrd="0" presId="urn:microsoft.com/office/officeart/2005/8/layout/list1"/>
    <dgm:cxn modelId="{7F41B160-581A-44ED-902B-52A57DA77083}" type="presOf" srcId="{12C37278-ED2C-496D-9CCB-F6AA11D2F7BA}" destId="{C3897A1C-79B3-4FB2-8F4F-D88F0D24A298}" srcOrd="1" destOrd="0" presId="urn:microsoft.com/office/officeart/2005/8/layout/list1"/>
    <dgm:cxn modelId="{CB9A264B-8DC2-4297-AD38-1E8E7F9F7DFC}" srcId="{EF4A804C-6270-4387-9397-6A4B8171492B}" destId="{4384D061-DD84-4476-9D32-F23F7AEFDE35}" srcOrd="3" destOrd="0" parTransId="{9781192C-766B-44D2-99E4-E7001F20857F}" sibTransId="{C3D00AD9-9577-4F54-94A1-E65A2B86978C}"/>
    <dgm:cxn modelId="{7ECB1250-75E8-4570-939B-8A00B9F149D4}" type="presOf" srcId="{12C37278-ED2C-496D-9CCB-F6AA11D2F7BA}" destId="{264B9331-A69E-43CD-B6E1-8B59E33AE1BC}" srcOrd="0" destOrd="0" presId="urn:microsoft.com/office/officeart/2005/8/layout/list1"/>
    <dgm:cxn modelId="{BFFE3A57-2247-4F3E-B520-8E8D759D26AD}" type="presOf" srcId="{69B94B85-B75D-430A-94BE-8D4A460BC45D}" destId="{3EA13E1A-017B-4D2F-8E9A-F1C79875D283}" srcOrd="1" destOrd="0" presId="urn:microsoft.com/office/officeart/2005/8/layout/list1"/>
    <dgm:cxn modelId="{A424EA9D-8CBC-4043-B939-58317963BB10}" type="presOf" srcId="{4384D061-DD84-4476-9D32-F23F7AEFDE35}" destId="{D3C8C56D-9A79-4902-B559-18039EFB72B2}" srcOrd="1" destOrd="0" presId="urn:microsoft.com/office/officeart/2005/8/layout/list1"/>
    <dgm:cxn modelId="{4D12D0A0-695D-4A3D-8C32-528D9531B208}" type="presOf" srcId="{9D44549B-D515-474F-9076-2F5691C988A0}" destId="{27180741-3ECE-4818-A376-D90EF27277E4}" srcOrd="1" destOrd="0" presId="urn:microsoft.com/office/officeart/2005/8/layout/list1"/>
    <dgm:cxn modelId="{2E84EDB3-CBA0-4998-82CD-3A189305E744}" srcId="{EF4A804C-6270-4387-9397-6A4B8171492B}" destId="{F91C0EFD-C027-4FAD-8F5F-53D4DEB46773}" srcOrd="2" destOrd="0" parTransId="{AC1E7390-3A62-468E-90F2-9CCC1C739C85}" sibTransId="{06C6FC9B-5233-4F40-958F-45BC239C6C0E}"/>
    <dgm:cxn modelId="{871E7FC6-237E-4CF4-A766-B24D0DC11E5E}" srcId="{EF4A804C-6270-4387-9397-6A4B8171492B}" destId="{69B94B85-B75D-430A-94BE-8D4A460BC45D}" srcOrd="0" destOrd="0" parTransId="{C95E4BAE-B9CA-4B84-BA9E-64E85BEEE151}" sibTransId="{CAED585F-B53C-4479-8864-78F1270C53A2}"/>
    <dgm:cxn modelId="{D20418C8-943C-4B6B-9388-A2809E146D9B}" type="presOf" srcId="{9D44549B-D515-474F-9076-2F5691C988A0}" destId="{0CA4AABA-A379-43EA-B6DC-AA6A23BFBBD3}" srcOrd="0" destOrd="0" presId="urn:microsoft.com/office/officeart/2005/8/layout/list1"/>
    <dgm:cxn modelId="{6E0C71EC-8019-48A4-82BA-0C2A4ED0E968}" srcId="{EF4A804C-6270-4387-9397-6A4B8171492B}" destId="{12C37278-ED2C-496D-9CCB-F6AA11D2F7BA}" srcOrd="4" destOrd="0" parTransId="{70C06692-B08E-4532-A6B4-73040DE00A1C}" sibTransId="{5A770515-B80C-48C6-A4CF-2E9E99E2E289}"/>
    <dgm:cxn modelId="{1E0554FA-B422-48E3-955D-1FA4F80D1194}" srcId="{EF4A804C-6270-4387-9397-6A4B8171492B}" destId="{9D44549B-D515-474F-9076-2F5691C988A0}" srcOrd="1" destOrd="0" parTransId="{6769865E-359B-477A-9F08-7B4008FC6934}" sibTransId="{0F94FBD1-84E4-42D4-AEE8-A173C9FC4B23}"/>
    <dgm:cxn modelId="{C6F8D5FD-886D-494D-A4A5-A743445C74AC}" type="presOf" srcId="{F91C0EFD-C027-4FAD-8F5F-53D4DEB46773}" destId="{92CBFA38-AE99-423E-B7AB-91F058DBD92F}" srcOrd="1" destOrd="0" presId="urn:microsoft.com/office/officeart/2005/8/layout/list1"/>
    <dgm:cxn modelId="{F75B6022-DF1F-48F6-B87A-AEBBB6E7AF8F}" type="presParOf" srcId="{CFD708C2-EF84-4733-9992-D0A0BBA800C4}" destId="{C92AF74D-F5BE-479A-B1B7-4F48E6E8DBDF}" srcOrd="0" destOrd="0" presId="urn:microsoft.com/office/officeart/2005/8/layout/list1"/>
    <dgm:cxn modelId="{79D98979-251F-4C0F-81DE-EDFF7ED8E3BD}" type="presParOf" srcId="{C92AF74D-F5BE-479A-B1B7-4F48E6E8DBDF}" destId="{BFA5C50F-4818-4418-A414-EC5CF47BFFB7}" srcOrd="0" destOrd="0" presId="urn:microsoft.com/office/officeart/2005/8/layout/list1"/>
    <dgm:cxn modelId="{C5184E79-F9F6-4955-B0C0-0D17D1C2D994}" type="presParOf" srcId="{C92AF74D-F5BE-479A-B1B7-4F48E6E8DBDF}" destId="{3EA13E1A-017B-4D2F-8E9A-F1C79875D283}" srcOrd="1" destOrd="0" presId="urn:microsoft.com/office/officeart/2005/8/layout/list1"/>
    <dgm:cxn modelId="{A7FD3831-EAF3-4AE1-973F-3FDE4AFFECDA}" type="presParOf" srcId="{CFD708C2-EF84-4733-9992-D0A0BBA800C4}" destId="{E3D6C605-99B0-460B-A6D1-41D4B482225B}" srcOrd="1" destOrd="0" presId="urn:microsoft.com/office/officeart/2005/8/layout/list1"/>
    <dgm:cxn modelId="{C6117939-C0CC-470B-A7F4-26E47CEB1D13}" type="presParOf" srcId="{CFD708C2-EF84-4733-9992-D0A0BBA800C4}" destId="{C0B37692-7C2B-4D89-98AC-5ACB31A1C398}" srcOrd="2" destOrd="0" presId="urn:microsoft.com/office/officeart/2005/8/layout/list1"/>
    <dgm:cxn modelId="{939F759F-0A1B-4F85-93CF-1C17927B3369}" type="presParOf" srcId="{CFD708C2-EF84-4733-9992-D0A0BBA800C4}" destId="{37D067C3-7F84-4D39-AC76-2C391223066F}" srcOrd="3" destOrd="0" presId="urn:microsoft.com/office/officeart/2005/8/layout/list1"/>
    <dgm:cxn modelId="{4F1EDFEE-45C7-4958-8D9E-5D8A4B6D176D}" type="presParOf" srcId="{CFD708C2-EF84-4733-9992-D0A0BBA800C4}" destId="{16C5F040-ECF4-4177-B479-73818BF862F7}" srcOrd="4" destOrd="0" presId="urn:microsoft.com/office/officeart/2005/8/layout/list1"/>
    <dgm:cxn modelId="{06AB5C0F-02F8-4656-A65E-D8DE5F52375E}" type="presParOf" srcId="{16C5F040-ECF4-4177-B479-73818BF862F7}" destId="{0CA4AABA-A379-43EA-B6DC-AA6A23BFBBD3}" srcOrd="0" destOrd="0" presId="urn:microsoft.com/office/officeart/2005/8/layout/list1"/>
    <dgm:cxn modelId="{976DF612-55FA-426A-8A1B-D723253DBCFD}" type="presParOf" srcId="{16C5F040-ECF4-4177-B479-73818BF862F7}" destId="{27180741-3ECE-4818-A376-D90EF27277E4}" srcOrd="1" destOrd="0" presId="urn:microsoft.com/office/officeart/2005/8/layout/list1"/>
    <dgm:cxn modelId="{D4B859C0-21B5-417A-B7AF-0134B60EEE2A}" type="presParOf" srcId="{CFD708C2-EF84-4733-9992-D0A0BBA800C4}" destId="{9F8701DF-ED8E-4B85-8B8F-2BBE70B2D089}" srcOrd="5" destOrd="0" presId="urn:microsoft.com/office/officeart/2005/8/layout/list1"/>
    <dgm:cxn modelId="{B0EF8F08-4D87-4184-9A0A-6369D55A35FB}" type="presParOf" srcId="{CFD708C2-EF84-4733-9992-D0A0BBA800C4}" destId="{5B272D0C-C90A-476C-B1A1-0AA07D13C82F}" srcOrd="6" destOrd="0" presId="urn:microsoft.com/office/officeart/2005/8/layout/list1"/>
    <dgm:cxn modelId="{CD77C6C3-A916-40A6-86C0-BFC1892D95B6}" type="presParOf" srcId="{CFD708C2-EF84-4733-9992-D0A0BBA800C4}" destId="{8601691C-9778-4126-B0A4-8F09E0CB0130}" srcOrd="7" destOrd="0" presId="urn:microsoft.com/office/officeart/2005/8/layout/list1"/>
    <dgm:cxn modelId="{F3F144C6-07F7-4D3F-9E79-32FF9AA38F39}" type="presParOf" srcId="{CFD708C2-EF84-4733-9992-D0A0BBA800C4}" destId="{FDA8FC47-CE5E-4478-8AB0-4936327DB4F6}" srcOrd="8" destOrd="0" presId="urn:microsoft.com/office/officeart/2005/8/layout/list1"/>
    <dgm:cxn modelId="{DC1E3CF5-32B4-4BFF-83DF-2C27B7842CFE}" type="presParOf" srcId="{FDA8FC47-CE5E-4478-8AB0-4936327DB4F6}" destId="{E6A152D1-F408-4212-A8A5-281C4737FBE3}" srcOrd="0" destOrd="0" presId="urn:microsoft.com/office/officeart/2005/8/layout/list1"/>
    <dgm:cxn modelId="{9341EA6D-2811-4967-84E3-47707A7501F4}" type="presParOf" srcId="{FDA8FC47-CE5E-4478-8AB0-4936327DB4F6}" destId="{92CBFA38-AE99-423E-B7AB-91F058DBD92F}" srcOrd="1" destOrd="0" presId="urn:microsoft.com/office/officeart/2005/8/layout/list1"/>
    <dgm:cxn modelId="{A5598566-7968-4796-83A4-3823C365E071}" type="presParOf" srcId="{CFD708C2-EF84-4733-9992-D0A0BBA800C4}" destId="{D0B71428-7523-45ED-954E-367CE19DFC1E}" srcOrd="9" destOrd="0" presId="urn:microsoft.com/office/officeart/2005/8/layout/list1"/>
    <dgm:cxn modelId="{188CF515-0284-4A28-AE76-9590C4090CCD}" type="presParOf" srcId="{CFD708C2-EF84-4733-9992-D0A0BBA800C4}" destId="{04C620D8-AA75-401D-8F9C-1BB0153C2258}" srcOrd="10" destOrd="0" presId="urn:microsoft.com/office/officeart/2005/8/layout/list1"/>
    <dgm:cxn modelId="{7CE25314-3933-4EE6-A42C-292A101CD431}" type="presParOf" srcId="{CFD708C2-EF84-4733-9992-D0A0BBA800C4}" destId="{C32759EE-564F-4CD3-A70C-D1A382B01DF4}" srcOrd="11" destOrd="0" presId="urn:microsoft.com/office/officeart/2005/8/layout/list1"/>
    <dgm:cxn modelId="{19672734-CA1A-4AB7-8DAF-C8D73DCE2763}" type="presParOf" srcId="{CFD708C2-EF84-4733-9992-D0A0BBA800C4}" destId="{0F7DC83B-2450-44E5-AD6E-D013DE73FF48}" srcOrd="12" destOrd="0" presId="urn:microsoft.com/office/officeart/2005/8/layout/list1"/>
    <dgm:cxn modelId="{8EF29794-90BA-4746-9A4E-6592DEC9767E}" type="presParOf" srcId="{0F7DC83B-2450-44E5-AD6E-D013DE73FF48}" destId="{D2DB7A81-28FE-4892-AF7F-AD5687BC35D8}" srcOrd="0" destOrd="0" presId="urn:microsoft.com/office/officeart/2005/8/layout/list1"/>
    <dgm:cxn modelId="{2AD0A0E7-9FBE-4CE0-A265-2A8AA2C89FCB}" type="presParOf" srcId="{0F7DC83B-2450-44E5-AD6E-D013DE73FF48}" destId="{D3C8C56D-9A79-4902-B559-18039EFB72B2}" srcOrd="1" destOrd="0" presId="urn:microsoft.com/office/officeart/2005/8/layout/list1"/>
    <dgm:cxn modelId="{27D69DD2-A2D4-4F87-80A3-1CD67FA48187}" type="presParOf" srcId="{CFD708C2-EF84-4733-9992-D0A0BBA800C4}" destId="{EB2DF3DB-A86B-419B-8CCA-D3659607E600}" srcOrd="13" destOrd="0" presId="urn:microsoft.com/office/officeart/2005/8/layout/list1"/>
    <dgm:cxn modelId="{55047313-3B83-495F-AEB1-4F0EC953B8EC}" type="presParOf" srcId="{CFD708C2-EF84-4733-9992-D0A0BBA800C4}" destId="{1F352BEB-BC87-4EC5-9A25-71B7F8920A98}" srcOrd="14" destOrd="0" presId="urn:microsoft.com/office/officeart/2005/8/layout/list1"/>
    <dgm:cxn modelId="{3BC212EC-7E98-43C4-B90F-8D101D9F898E}" type="presParOf" srcId="{CFD708C2-EF84-4733-9992-D0A0BBA800C4}" destId="{68C30153-4939-4B49-8FA3-ED8A0A06473B}" srcOrd="15" destOrd="0" presId="urn:microsoft.com/office/officeart/2005/8/layout/list1"/>
    <dgm:cxn modelId="{860DE088-5833-47C3-BB08-1BE859C7B033}" type="presParOf" srcId="{CFD708C2-EF84-4733-9992-D0A0BBA800C4}" destId="{404661D4-F486-453A-9FC7-93F7EFFDDE49}" srcOrd="16" destOrd="0" presId="urn:microsoft.com/office/officeart/2005/8/layout/list1"/>
    <dgm:cxn modelId="{9F6E5578-F801-482B-9FE5-4B2F37BA9BF8}" type="presParOf" srcId="{404661D4-F486-453A-9FC7-93F7EFFDDE49}" destId="{264B9331-A69E-43CD-B6E1-8B59E33AE1BC}" srcOrd="0" destOrd="0" presId="urn:microsoft.com/office/officeart/2005/8/layout/list1"/>
    <dgm:cxn modelId="{7283E8BE-3B2B-4150-8729-202834FB6486}" type="presParOf" srcId="{404661D4-F486-453A-9FC7-93F7EFFDDE49}" destId="{C3897A1C-79B3-4FB2-8F4F-D88F0D24A298}" srcOrd="1" destOrd="0" presId="urn:microsoft.com/office/officeart/2005/8/layout/list1"/>
    <dgm:cxn modelId="{C49067B0-7114-4663-975B-1D217211B037}" type="presParOf" srcId="{CFD708C2-EF84-4733-9992-D0A0BBA800C4}" destId="{E0927D82-E833-4C17-B531-4269D95B3F2B}" srcOrd="17" destOrd="0" presId="urn:microsoft.com/office/officeart/2005/8/layout/list1"/>
    <dgm:cxn modelId="{A530C0E9-5AE1-4DA9-8D83-0ABAF6DC59AA}" type="presParOf" srcId="{CFD708C2-EF84-4733-9992-D0A0BBA800C4}" destId="{E3292551-1E2C-4AFC-AF6F-12467504154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4E565-7FEF-4525-BDB8-59A47350F28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EB1531-5BE4-45D8-9F1B-BAC94BACAFD4}">
      <dgm:prSet/>
      <dgm:spPr/>
      <dgm:t>
        <a:bodyPr/>
        <a:lstStyle/>
        <a:p>
          <a:r>
            <a:rPr kumimoji="1" lang="ja-JP" altLang="en-US" dirty="0"/>
            <a:t>　　　　　　　</a:t>
          </a:r>
          <a:r>
            <a:rPr kumimoji="1" lang="en-US" dirty="0"/>
            <a:t>2009</a:t>
          </a:r>
          <a:r>
            <a:rPr kumimoji="1" lang="ja-JP" dirty="0"/>
            <a:t>年</a:t>
          </a:r>
          <a:r>
            <a:rPr kumimoji="1" lang="en-US" dirty="0"/>
            <a:t>11</a:t>
          </a:r>
          <a:r>
            <a:rPr kumimoji="1" lang="ja-JP" dirty="0"/>
            <a:t>月</a:t>
          </a:r>
          <a:r>
            <a:rPr kumimoji="1" lang="en-US" dirty="0"/>
            <a:t>13</a:t>
          </a:r>
          <a:r>
            <a:rPr kumimoji="1" lang="ja-JP" dirty="0"/>
            <a:t>日名古屋市中村区にて設</a:t>
          </a:r>
          <a:r>
            <a:rPr kumimoji="1" lang="ja-JP" altLang="en-US" dirty="0"/>
            <a:t>立</a:t>
          </a:r>
          <a:endParaRPr kumimoji="1" lang="ja-JP" altLang="ja-JP" dirty="0"/>
        </a:p>
      </dgm:t>
    </dgm:pt>
    <dgm:pt modelId="{7B69748B-C570-4AEE-8660-D3454C914B23}" type="parTrans" cxnId="{B453DFF7-C373-41BC-ACBC-44840A8BDFCC}">
      <dgm:prSet/>
      <dgm:spPr/>
      <dgm:t>
        <a:bodyPr/>
        <a:lstStyle/>
        <a:p>
          <a:endParaRPr lang="en-US"/>
        </a:p>
      </dgm:t>
    </dgm:pt>
    <dgm:pt modelId="{A71A3F6C-8A4A-4E50-A319-F8A6C07DC7B9}" type="sibTrans" cxnId="{B453DFF7-C373-41BC-ACBC-44840A8BDFCC}">
      <dgm:prSet/>
      <dgm:spPr/>
      <dgm:t>
        <a:bodyPr/>
        <a:lstStyle/>
        <a:p>
          <a:endParaRPr lang="en-US"/>
        </a:p>
      </dgm:t>
    </dgm:pt>
    <dgm:pt modelId="{1CEDB01A-32C8-4868-A556-82CAC57F5A70}">
      <dgm:prSet/>
      <dgm:spPr/>
      <dgm:t>
        <a:bodyPr/>
        <a:lstStyle/>
        <a:p>
          <a:endParaRPr lang="en-US" dirty="0"/>
        </a:p>
      </dgm:t>
    </dgm:pt>
    <dgm:pt modelId="{11008BE8-F195-4A1F-8A89-8EA44B3E8D4B}" type="parTrans" cxnId="{A2CC9D3E-D4D2-4B28-8FCB-BEF0C5826ACD}">
      <dgm:prSet/>
      <dgm:spPr/>
      <dgm:t>
        <a:bodyPr/>
        <a:lstStyle/>
        <a:p>
          <a:endParaRPr lang="en-US"/>
        </a:p>
      </dgm:t>
    </dgm:pt>
    <dgm:pt modelId="{12F9A1F6-4828-40C7-AD0B-ADD40180CCC7}" type="sibTrans" cxnId="{A2CC9D3E-D4D2-4B28-8FCB-BEF0C5826ACD}">
      <dgm:prSet/>
      <dgm:spPr/>
      <dgm:t>
        <a:bodyPr/>
        <a:lstStyle/>
        <a:p>
          <a:endParaRPr lang="en-US"/>
        </a:p>
      </dgm:t>
    </dgm:pt>
    <dgm:pt modelId="{2A13931F-FEEE-420A-8EB1-D4152F8EF053}">
      <dgm:prSet/>
      <dgm:spPr/>
      <dgm:t>
        <a:bodyPr/>
        <a:lstStyle/>
        <a:p>
          <a:r>
            <a:rPr kumimoji="1" lang="en-US"/>
            <a:t>2010</a:t>
          </a:r>
          <a:r>
            <a:rPr kumimoji="1" lang="ja-JP"/>
            <a:t>年</a:t>
          </a:r>
          <a:r>
            <a:rPr kumimoji="1" lang="en-US"/>
            <a:t>5</a:t>
          </a:r>
          <a:r>
            <a:rPr kumimoji="1" lang="ja-JP"/>
            <a:t>月　海外航空券販売事業開始</a:t>
          </a:r>
          <a:endParaRPr lang="en-US"/>
        </a:p>
      </dgm:t>
    </dgm:pt>
    <dgm:pt modelId="{BAF3CA96-B79C-40B5-87D1-3131513E7014}" type="parTrans" cxnId="{793C80FC-1877-492A-9F9D-8642BE7AEB6F}">
      <dgm:prSet/>
      <dgm:spPr/>
      <dgm:t>
        <a:bodyPr/>
        <a:lstStyle/>
        <a:p>
          <a:endParaRPr lang="en-US"/>
        </a:p>
      </dgm:t>
    </dgm:pt>
    <dgm:pt modelId="{F05C3AD0-B42B-4876-85B6-765538994D21}" type="sibTrans" cxnId="{793C80FC-1877-492A-9F9D-8642BE7AEB6F}">
      <dgm:prSet/>
      <dgm:spPr/>
      <dgm:t>
        <a:bodyPr/>
        <a:lstStyle/>
        <a:p>
          <a:endParaRPr lang="en-US"/>
        </a:p>
      </dgm:t>
    </dgm:pt>
    <dgm:pt modelId="{90969E75-EDED-4BD9-9660-DD5E8A968ABC}">
      <dgm:prSet/>
      <dgm:spPr/>
      <dgm:t>
        <a:bodyPr/>
        <a:lstStyle/>
        <a:p>
          <a:r>
            <a:rPr kumimoji="1" lang="en-US"/>
            <a:t>2011</a:t>
          </a:r>
          <a:r>
            <a:rPr kumimoji="1" lang="ja-JP"/>
            <a:t>年</a:t>
          </a:r>
          <a:r>
            <a:rPr kumimoji="1" lang="en-US"/>
            <a:t>5</a:t>
          </a:r>
          <a:r>
            <a:rPr kumimoji="1" lang="ja-JP"/>
            <a:t>月　インターネット・携帯販売事業開始</a:t>
          </a:r>
          <a:endParaRPr lang="en-US"/>
        </a:p>
      </dgm:t>
    </dgm:pt>
    <dgm:pt modelId="{7C46ADEB-CA75-4D00-B73D-6BE240302D73}" type="parTrans" cxnId="{A75013B8-A0BD-4194-B25C-DF854C18D1C9}">
      <dgm:prSet/>
      <dgm:spPr/>
      <dgm:t>
        <a:bodyPr/>
        <a:lstStyle/>
        <a:p>
          <a:endParaRPr lang="en-US"/>
        </a:p>
      </dgm:t>
    </dgm:pt>
    <dgm:pt modelId="{FAA25118-A281-413E-B0DB-E259DDE8C7B7}" type="sibTrans" cxnId="{A75013B8-A0BD-4194-B25C-DF854C18D1C9}">
      <dgm:prSet/>
      <dgm:spPr/>
      <dgm:t>
        <a:bodyPr/>
        <a:lstStyle/>
        <a:p>
          <a:endParaRPr lang="en-US"/>
        </a:p>
      </dgm:t>
    </dgm:pt>
    <dgm:pt modelId="{D62E733E-5A27-4BFF-8F6E-EF4D0BA30A66}">
      <dgm:prSet/>
      <dgm:spPr/>
      <dgm:t>
        <a:bodyPr/>
        <a:lstStyle/>
        <a:p>
          <a:r>
            <a:rPr kumimoji="1" lang="en-US"/>
            <a:t>2014</a:t>
          </a:r>
          <a:r>
            <a:rPr kumimoji="1" lang="ja-JP"/>
            <a:t>年</a:t>
          </a:r>
          <a:r>
            <a:rPr kumimoji="1" lang="en-US"/>
            <a:t>5</a:t>
          </a:r>
          <a:r>
            <a:rPr kumimoji="1" lang="ja-JP"/>
            <a:t>月　本店住所変更いたしました。</a:t>
          </a:r>
          <a:endParaRPr lang="en-US"/>
        </a:p>
      </dgm:t>
    </dgm:pt>
    <dgm:pt modelId="{3A126DD1-914B-4805-ABC4-4C6BE1289C04}" type="parTrans" cxnId="{B1ABDEED-A904-4D7B-BCCC-74F1EA6F1E6D}">
      <dgm:prSet/>
      <dgm:spPr/>
      <dgm:t>
        <a:bodyPr/>
        <a:lstStyle/>
        <a:p>
          <a:endParaRPr lang="en-US"/>
        </a:p>
      </dgm:t>
    </dgm:pt>
    <dgm:pt modelId="{764489FA-6CFF-4667-905F-F09CDF2052B1}" type="sibTrans" cxnId="{B1ABDEED-A904-4D7B-BCCC-74F1EA6F1E6D}">
      <dgm:prSet/>
      <dgm:spPr/>
      <dgm:t>
        <a:bodyPr/>
        <a:lstStyle/>
        <a:p>
          <a:endParaRPr lang="en-US"/>
        </a:p>
      </dgm:t>
    </dgm:pt>
    <dgm:pt modelId="{6E9030F9-2ACC-44CC-B908-C41A50F615A7}">
      <dgm:prSet/>
      <dgm:spPr/>
      <dgm:t>
        <a:bodyPr/>
        <a:lstStyle/>
        <a:p>
          <a:r>
            <a:rPr kumimoji="1" lang="en-US"/>
            <a:t>201</a:t>
          </a:r>
          <a:r>
            <a:rPr kumimoji="1" lang="ja-JP"/>
            <a:t>５年</a:t>
          </a:r>
          <a:r>
            <a:rPr kumimoji="1" lang="en-US"/>
            <a:t>6</a:t>
          </a:r>
          <a:r>
            <a:rPr kumimoji="1" lang="ja-JP"/>
            <a:t>月  </a:t>
          </a:r>
          <a:r>
            <a:rPr kumimoji="1" lang="zh-TW"/>
            <a:t>旅行業登録：愛知県知事登録旅行業第</a:t>
          </a:r>
          <a:r>
            <a:rPr kumimoji="1" lang="en-US"/>
            <a:t>3</a:t>
          </a:r>
          <a:r>
            <a:rPr kumimoji="1" lang="zh-TW"/>
            <a:t>－</a:t>
          </a:r>
          <a:r>
            <a:rPr kumimoji="1" lang="en-US"/>
            <a:t>1389</a:t>
          </a:r>
          <a:r>
            <a:rPr kumimoji="1" lang="zh-TW"/>
            <a:t>号</a:t>
          </a:r>
          <a:endParaRPr lang="en-US"/>
        </a:p>
      </dgm:t>
    </dgm:pt>
    <dgm:pt modelId="{E0425C33-D968-45CB-8126-D8ADDA8A8455}" type="parTrans" cxnId="{327DD398-5F29-4FBC-A696-FD48D5AF1CB3}">
      <dgm:prSet/>
      <dgm:spPr/>
      <dgm:t>
        <a:bodyPr/>
        <a:lstStyle/>
        <a:p>
          <a:endParaRPr lang="en-US"/>
        </a:p>
      </dgm:t>
    </dgm:pt>
    <dgm:pt modelId="{A600E5E8-D7CA-44A0-9795-2E5F94CB44ED}" type="sibTrans" cxnId="{327DD398-5F29-4FBC-A696-FD48D5AF1CB3}">
      <dgm:prSet/>
      <dgm:spPr/>
      <dgm:t>
        <a:bodyPr/>
        <a:lstStyle/>
        <a:p>
          <a:endParaRPr lang="en-US"/>
        </a:p>
      </dgm:t>
    </dgm:pt>
    <dgm:pt modelId="{46DE6877-660D-4481-A42A-E89021823893}" type="pres">
      <dgm:prSet presAssocID="{7A34E565-7FEF-4525-BDB8-59A47350F282}" presName="vert0" presStyleCnt="0">
        <dgm:presLayoutVars>
          <dgm:dir/>
          <dgm:animOne val="branch"/>
          <dgm:animLvl val="lvl"/>
        </dgm:presLayoutVars>
      </dgm:prSet>
      <dgm:spPr/>
    </dgm:pt>
    <dgm:pt modelId="{7617FFE7-C71F-476B-B653-682AF2B9C5CF}" type="pres">
      <dgm:prSet presAssocID="{69EB1531-5BE4-45D8-9F1B-BAC94BACAFD4}" presName="thickLine" presStyleLbl="alignNode1" presStyleIdx="0" presStyleCnt="2"/>
      <dgm:spPr/>
    </dgm:pt>
    <dgm:pt modelId="{B492FFA1-36CF-452D-A5C8-4110DB65D45D}" type="pres">
      <dgm:prSet presAssocID="{69EB1531-5BE4-45D8-9F1B-BAC94BACAFD4}" presName="horz1" presStyleCnt="0"/>
      <dgm:spPr/>
    </dgm:pt>
    <dgm:pt modelId="{852E1DAE-797D-41DE-94E6-D56FDEE1C969}" type="pres">
      <dgm:prSet presAssocID="{69EB1531-5BE4-45D8-9F1B-BAC94BACAFD4}" presName="tx1" presStyleLbl="revTx" presStyleIdx="0" presStyleCnt="6" custScaleX="500000" custScaleY="20787"/>
      <dgm:spPr/>
    </dgm:pt>
    <dgm:pt modelId="{FD5D0E1A-A41C-4D45-AA89-620188F09FA2}" type="pres">
      <dgm:prSet presAssocID="{69EB1531-5BE4-45D8-9F1B-BAC94BACAFD4}" presName="vert1" presStyleCnt="0"/>
      <dgm:spPr/>
    </dgm:pt>
    <dgm:pt modelId="{08019CB7-B23D-427E-BDD5-6F3161B7F195}" type="pres">
      <dgm:prSet presAssocID="{1CEDB01A-32C8-4868-A556-82CAC57F5A70}" presName="thickLine" presStyleLbl="alignNode1" presStyleIdx="1" presStyleCnt="2"/>
      <dgm:spPr/>
    </dgm:pt>
    <dgm:pt modelId="{281A878A-2BAF-4EAF-9AF3-0E880B95D77F}" type="pres">
      <dgm:prSet presAssocID="{1CEDB01A-32C8-4868-A556-82CAC57F5A70}" presName="horz1" presStyleCnt="0"/>
      <dgm:spPr/>
    </dgm:pt>
    <dgm:pt modelId="{9AD3B831-F73E-4A5C-B756-BA1DC5CC29CC}" type="pres">
      <dgm:prSet presAssocID="{1CEDB01A-32C8-4868-A556-82CAC57F5A70}" presName="tx1" presStyleLbl="revTx" presStyleIdx="1" presStyleCnt="6"/>
      <dgm:spPr/>
    </dgm:pt>
    <dgm:pt modelId="{9F071588-0181-411A-8A31-FA667AFB749C}" type="pres">
      <dgm:prSet presAssocID="{1CEDB01A-32C8-4868-A556-82CAC57F5A70}" presName="vert1" presStyleCnt="0"/>
      <dgm:spPr/>
    </dgm:pt>
    <dgm:pt modelId="{A79A800C-FA5F-48E5-801A-296D05EB8324}" type="pres">
      <dgm:prSet presAssocID="{2A13931F-FEEE-420A-8EB1-D4152F8EF053}" presName="vertSpace2a" presStyleCnt="0"/>
      <dgm:spPr/>
    </dgm:pt>
    <dgm:pt modelId="{6ADC8DDF-D4C8-4582-8282-8FC2DE08F0B0}" type="pres">
      <dgm:prSet presAssocID="{2A13931F-FEEE-420A-8EB1-D4152F8EF053}" presName="horz2" presStyleCnt="0"/>
      <dgm:spPr/>
    </dgm:pt>
    <dgm:pt modelId="{FD979B27-4DAC-401A-8F23-5827998C8794}" type="pres">
      <dgm:prSet presAssocID="{2A13931F-FEEE-420A-8EB1-D4152F8EF053}" presName="horzSpace2" presStyleCnt="0"/>
      <dgm:spPr/>
    </dgm:pt>
    <dgm:pt modelId="{B26BE074-B52F-48FA-A7E1-CE6BE10BBC45}" type="pres">
      <dgm:prSet presAssocID="{2A13931F-FEEE-420A-8EB1-D4152F8EF053}" presName="tx2" presStyleLbl="revTx" presStyleIdx="2" presStyleCnt="6"/>
      <dgm:spPr/>
    </dgm:pt>
    <dgm:pt modelId="{66FF7FEE-64DC-489A-8079-1DED8FB1AEF3}" type="pres">
      <dgm:prSet presAssocID="{2A13931F-FEEE-420A-8EB1-D4152F8EF053}" presName="vert2" presStyleCnt="0"/>
      <dgm:spPr/>
    </dgm:pt>
    <dgm:pt modelId="{ED1D52D8-07A1-4280-9DA2-54F73A27FAD9}" type="pres">
      <dgm:prSet presAssocID="{2A13931F-FEEE-420A-8EB1-D4152F8EF053}" presName="thinLine2b" presStyleLbl="callout" presStyleIdx="0" presStyleCnt="4"/>
      <dgm:spPr/>
    </dgm:pt>
    <dgm:pt modelId="{563E0FE1-78B3-4ACD-AD90-A8B9BF492772}" type="pres">
      <dgm:prSet presAssocID="{2A13931F-FEEE-420A-8EB1-D4152F8EF053}" presName="vertSpace2b" presStyleCnt="0"/>
      <dgm:spPr/>
    </dgm:pt>
    <dgm:pt modelId="{E9D2A987-878B-414B-B993-27C38D6BC712}" type="pres">
      <dgm:prSet presAssocID="{90969E75-EDED-4BD9-9660-DD5E8A968ABC}" presName="horz2" presStyleCnt="0"/>
      <dgm:spPr/>
    </dgm:pt>
    <dgm:pt modelId="{1FE71E38-DCCF-492F-AB28-4B02F5F4DF14}" type="pres">
      <dgm:prSet presAssocID="{90969E75-EDED-4BD9-9660-DD5E8A968ABC}" presName="horzSpace2" presStyleCnt="0"/>
      <dgm:spPr/>
    </dgm:pt>
    <dgm:pt modelId="{D95DC776-05C7-4AA1-B7C9-C550DF79A5A4}" type="pres">
      <dgm:prSet presAssocID="{90969E75-EDED-4BD9-9660-DD5E8A968ABC}" presName="tx2" presStyleLbl="revTx" presStyleIdx="3" presStyleCnt="6"/>
      <dgm:spPr/>
    </dgm:pt>
    <dgm:pt modelId="{635AA2E4-9CB3-49BB-B0A1-2EEE41D73581}" type="pres">
      <dgm:prSet presAssocID="{90969E75-EDED-4BD9-9660-DD5E8A968ABC}" presName="vert2" presStyleCnt="0"/>
      <dgm:spPr/>
    </dgm:pt>
    <dgm:pt modelId="{1BD59A59-9C2D-4948-B982-EEA80DB07DBB}" type="pres">
      <dgm:prSet presAssocID="{90969E75-EDED-4BD9-9660-DD5E8A968ABC}" presName="thinLine2b" presStyleLbl="callout" presStyleIdx="1" presStyleCnt="4"/>
      <dgm:spPr/>
    </dgm:pt>
    <dgm:pt modelId="{EFCC8AF4-451B-467F-AB21-F1279F3E4AD0}" type="pres">
      <dgm:prSet presAssocID="{90969E75-EDED-4BD9-9660-DD5E8A968ABC}" presName="vertSpace2b" presStyleCnt="0"/>
      <dgm:spPr/>
    </dgm:pt>
    <dgm:pt modelId="{D13DE417-385F-447A-9FB3-E5BD7A5E37F2}" type="pres">
      <dgm:prSet presAssocID="{D62E733E-5A27-4BFF-8F6E-EF4D0BA30A66}" presName="horz2" presStyleCnt="0"/>
      <dgm:spPr/>
    </dgm:pt>
    <dgm:pt modelId="{C964C529-3F31-4CC8-8E18-9ABBD6CAAD44}" type="pres">
      <dgm:prSet presAssocID="{D62E733E-5A27-4BFF-8F6E-EF4D0BA30A66}" presName="horzSpace2" presStyleCnt="0"/>
      <dgm:spPr/>
    </dgm:pt>
    <dgm:pt modelId="{EDB89B2B-0B83-49CA-9A99-F6D92D742171}" type="pres">
      <dgm:prSet presAssocID="{D62E733E-5A27-4BFF-8F6E-EF4D0BA30A66}" presName="tx2" presStyleLbl="revTx" presStyleIdx="4" presStyleCnt="6"/>
      <dgm:spPr/>
    </dgm:pt>
    <dgm:pt modelId="{3E56141C-0406-43AF-852F-19BA7E56AB6E}" type="pres">
      <dgm:prSet presAssocID="{D62E733E-5A27-4BFF-8F6E-EF4D0BA30A66}" presName="vert2" presStyleCnt="0"/>
      <dgm:spPr/>
    </dgm:pt>
    <dgm:pt modelId="{B0371A52-2F54-4720-BC59-E85A3E418385}" type="pres">
      <dgm:prSet presAssocID="{D62E733E-5A27-4BFF-8F6E-EF4D0BA30A66}" presName="thinLine2b" presStyleLbl="callout" presStyleIdx="2" presStyleCnt="4"/>
      <dgm:spPr/>
    </dgm:pt>
    <dgm:pt modelId="{51949077-3BBA-48CF-B6D2-9DC4C7E1669A}" type="pres">
      <dgm:prSet presAssocID="{D62E733E-5A27-4BFF-8F6E-EF4D0BA30A66}" presName="vertSpace2b" presStyleCnt="0"/>
      <dgm:spPr/>
    </dgm:pt>
    <dgm:pt modelId="{B00A7D42-3911-4377-AB6A-F6B1710E719B}" type="pres">
      <dgm:prSet presAssocID="{6E9030F9-2ACC-44CC-B908-C41A50F615A7}" presName="horz2" presStyleCnt="0"/>
      <dgm:spPr/>
    </dgm:pt>
    <dgm:pt modelId="{F5DB6252-5A1E-4CD5-B880-EF5B3914115C}" type="pres">
      <dgm:prSet presAssocID="{6E9030F9-2ACC-44CC-B908-C41A50F615A7}" presName="horzSpace2" presStyleCnt="0"/>
      <dgm:spPr/>
    </dgm:pt>
    <dgm:pt modelId="{24A18D57-5676-4235-8F20-AC04ECC143A2}" type="pres">
      <dgm:prSet presAssocID="{6E9030F9-2ACC-44CC-B908-C41A50F615A7}" presName="tx2" presStyleLbl="revTx" presStyleIdx="5" presStyleCnt="6"/>
      <dgm:spPr/>
    </dgm:pt>
    <dgm:pt modelId="{B5A571E5-AD11-4AC1-A5C4-60DCC4166803}" type="pres">
      <dgm:prSet presAssocID="{6E9030F9-2ACC-44CC-B908-C41A50F615A7}" presName="vert2" presStyleCnt="0"/>
      <dgm:spPr/>
    </dgm:pt>
    <dgm:pt modelId="{20020519-6098-44BC-AE73-FD90AB8BB019}" type="pres">
      <dgm:prSet presAssocID="{6E9030F9-2ACC-44CC-B908-C41A50F615A7}" presName="thinLine2b" presStyleLbl="callout" presStyleIdx="3" presStyleCnt="4"/>
      <dgm:spPr/>
    </dgm:pt>
    <dgm:pt modelId="{DCC2A118-634C-497F-BC26-F0FA77283FC8}" type="pres">
      <dgm:prSet presAssocID="{6E9030F9-2ACC-44CC-B908-C41A50F615A7}" presName="vertSpace2b" presStyleCnt="0"/>
      <dgm:spPr/>
    </dgm:pt>
  </dgm:ptLst>
  <dgm:cxnLst>
    <dgm:cxn modelId="{B25FF736-1846-4755-A027-6B1C9D4A7058}" type="presOf" srcId="{2A13931F-FEEE-420A-8EB1-D4152F8EF053}" destId="{B26BE074-B52F-48FA-A7E1-CE6BE10BBC45}" srcOrd="0" destOrd="0" presId="urn:microsoft.com/office/officeart/2008/layout/LinedList"/>
    <dgm:cxn modelId="{EC1CB337-5C07-4827-8E8A-3F00B2BBCFA0}" type="presOf" srcId="{7A34E565-7FEF-4525-BDB8-59A47350F282}" destId="{46DE6877-660D-4481-A42A-E89021823893}" srcOrd="0" destOrd="0" presId="urn:microsoft.com/office/officeart/2008/layout/LinedList"/>
    <dgm:cxn modelId="{A2CC9D3E-D4D2-4B28-8FCB-BEF0C5826ACD}" srcId="{7A34E565-7FEF-4525-BDB8-59A47350F282}" destId="{1CEDB01A-32C8-4868-A556-82CAC57F5A70}" srcOrd="1" destOrd="0" parTransId="{11008BE8-F195-4A1F-8A89-8EA44B3E8D4B}" sibTransId="{12F9A1F6-4828-40C7-AD0B-ADD40180CCC7}"/>
    <dgm:cxn modelId="{D64ED947-3608-45BA-AE81-769CE286671F}" type="presOf" srcId="{90969E75-EDED-4BD9-9660-DD5E8A968ABC}" destId="{D95DC776-05C7-4AA1-B7C9-C550DF79A5A4}" srcOrd="0" destOrd="0" presId="urn:microsoft.com/office/officeart/2008/layout/LinedList"/>
    <dgm:cxn modelId="{D95FB84B-802D-49A5-B08A-14E5D072ED5F}" type="presOf" srcId="{D62E733E-5A27-4BFF-8F6E-EF4D0BA30A66}" destId="{EDB89B2B-0B83-49CA-9A99-F6D92D742171}" srcOrd="0" destOrd="0" presId="urn:microsoft.com/office/officeart/2008/layout/LinedList"/>
    <dgm:cxn modelId="{8CB78955-77B9-4265-BB26-E6B12E7F7739}" type="presOf" srcId="{69EB1531-5BE4-45D8-9F1B-BAC94BACAFD4}" destId="{852E1DAE-797D-41DE-94E6-D56FDEE1C969}" srcOrd="0" destOrd="0" presId="urn:microsoft.com/office/officeart/2008/layout/LinedList"/>
    <dgm:cxn modelId="{184EDD80-8528-4BF4-A79B-A79E5C174761}" type="presOf" srcId="{1CEDB01A-32C8-4868-A556-82CAC57F5A70}" destId="{9AD3B831-F73E-4A5C-B756-BA1DC5CC29CC}" srcOrd="0" destOrd="0" presId="urn:microsoft.com/office/officeart/2008/layout/LinedList"/>
    <dgm:cxn modelId="{B26E088E-0D26-4321-93CF-8E650B5A2226}" type="presOf" srcId="{6E9030F9-2ACC-44CC-B908-C41A50F615A7}" destId="{24A18D57-5676-4235-8F20-AC04ECC143A2}" srcOrd="0" destOrd="0" presId="urn:microsoft.com/office/officeart/2008/layout/LinedList"/>
    <dgm:cxn modelId="{327DD398-5F29-4FBC-A696-FD48D5AF1CB3}" srcId="{1CEDB01A-32C8-4868-A556-82CAC57F5A70}" destId="{6E9030F9-2ACC-44CC-B908-C41A50F615A7}" srcOrd="3" destOrd="0" parTransId="{E0425C33-D968-45CB-8126-D8ADDA8A8455}" sibTransId="{A600E5E8-D7CA-44A0-9795-2E5F94CB44ED}"/>
    <dgm:cxn modelId="{A75013B8-A0BD-4194-B25C-DF854C18D1C9}" srcId="{1CEDB01A-32C8-4868-A556-82CAC57F5A70}" destId="{90969E75-EDED-4BD9-9660-DD5E8A968ABC}" srcOrd="1" destOrd="0" parTransId="{7C46ADEB-CA75-4D00-B73D-6BE240302D73}" sibTransId="{FAA25118-A281-413E-B0DB-E259DDE8C7B7}"/>
    <dgm:cxn modelId="{B1ABDEED-A904-4D7B-BCCC-74F1EA6F1E6D}" srcId="{1CEDB01A-32C8-4868-A556-82CAC57F5A70}" destId="{D62E733E-5A27-4BFF-8F6E-EF4D0BA30A66}" srcOrd="2" destOrd="0" parTransId="{3A126DD1-914B-4805-ABC4-4C6BE1289C04}" sibTransId="{764489FA-6CFF-4667-905F-F09CDF2052B1}"/>
    <dgm:cxn modelId="{B453DFF7-C373-41BC-ACBC-44840A8BDFCC}" srcId="{7A34E565-7FEF-4525-BDB8-59A47350F282}" destId="{69EB1531-5BE4-45D8-9F1B-BAC94BACAFD4}" srcOrd="0" destOrd="0" parTransId="{7B69748B-C570-4AEE-8660-D3454C914B23}" sibTransId="{A71A3F6C-8A4A-4E50-A319-F8A6C07DC7B9}"/>
    <dgm:cxn modelId="{793C80FC-1877-492A-9F9D-8642BE7AEB6F}" srcId="{1CEDB01A-32C8-4868-A556-82CAC57F5A70}" destId="{2A13931F-FEEE-420A-8EB1-D4152F8EF053}" srcOrd="0" destOrd="0" parTransId="{BAF3CA96-B79C-40B5-87D1-3131513E7014}" sibTransId="{F05C3AD0-B42B-4876-85B6-765538994D21}"/>
    <dgm:cxn modelId="{1C051D82-DBED-44E4-9EC7-343E9D23CA57}" type="presParOf" srcId="{46DE6877-660D-4481-A42A-E89021823893}" destId="{7617FFE7-C71F-476B-B653-682AF2B9C5CF}" srcOrd="0" destOrd="0" presId="urn:microsoft.com/office/officeart/2008/layout/LinedList"/>
    <dgm:cxn modelId="{991D285E-2BE5-42C0-B8C5-00A3696D2823}" type="presParOf" srcId="{46DE6877-660D-4481-A42A-E89021823893}" destId="{B492FFA1-36CF-452D-A5C8-4110DB65D45D}" srcOrd="1" destOrd="0" presId="urn:microsoft.com/office/officeart/2008/layout/LinedList"/>
    <dgm:cxn modelId="{4C0486F5-2E5F-4B06-B5C9-66C44BCFCCB0}" type="presParOf" srcId="{B492FFA1-36CF-452D-A5C8-4110DB65D45D}" destId="{852E1DAE-797D-41DE-94E6-D56FDEE1C969}" srcOrd="0" destOrd="0" presId="urn:microsoft.com/office/officeart/2008/layout/LinedList"/>
    <dgm:cxn modelId="{AE2B5FE4-A79C-4FF1-B6DA-5E9A19C9D045}" type="presParOf" srcId="{B492FFA1-36CF-452D-A5C8-4110DB65D45D}" destId="{FD5D0E1A-A41C-4D45-AA89-620188F09FA2}" srcOrd="1" destOrd="0" presId="urn:microsoft.com/office/officeart/2008/layout/LinedList"/>
    <dgm:cxn modelId="{4A71E22D-FCB0-47F1-9D2D-14F1A2C71A65}" type="presParOf" srcId="{46DE6877-660D-4481-A42A-E89021823893}" destId="{08019CB7-B23D-427E-BDD5-6F3161B7F195}" srcOrd="2" destOrd="0" presId="urn:microsoft.com/office/officeart/2008/layout/LinedList"/>
    <dgm:cxn modelId="{67EA2F3C-72ED-401A-B0D7-E9D2B050B4D5}" type="presParOf" srcId="{46DE6877-660D-4481-A42A-E89021823893}" destId="{281A878A-2BAF-4EAF-9AF3-0E880B95D77F}" srcOrd="3" destOrd="0" presId="urn:microsoft.com/office/officeart/2008/layout/LinedList"/>
    <dgm:cxn modelId="{543B6D14-F120-461F-8BEF-5C690A872D02}" type="presParOf" srcId="{281A878A-2BAF-4EAF-9AF3-0E880B95D77F}" destId="{9AD3B831-F73E-4A5C-B756-BA1DC5CC29CC}" srcOrd="0" destOrd="0" presId="urn:microsoft.com/office/officeart/2008/layout/LinedList"/>
    <dgm:cxn modelId="{17CAF5DB-E9CC-486F-B38E-F9A2778BCBD3}" type="presParOf" srcId="{281A878A-2BAF-4EAF-9AF3-0E880B95D77F}" destId="{9F071588-0181-411A-8A31-FA667AFB749C}" srcOrd="1" destOrd="0" presId="urn:microsoft.com/office/officeart/2008/layout/LinedList"/>
    <dgm:cxn modelId="{6445DE46-A285-4C51-B188-BF3605165572}" type="presParOf" srcId="{9F071588-0181-411A-8A31-FA667AFB749C}" destId="{A79A800C-FA5F-48E5-801A-296D05EB8324}" srcOrd="0" destOrd="0" presId="urn:microsoft.com/office/officeart/2008/layout/LinedList"/>
    <dgm:cxn modelId="{0333248F-7C28-4522-8DEA-354C125B958A}" type="presParOf" srcId="{9F071588-0181-411A-8A31-FA667AFB749C}" destId="{6ADC8DDF-D4C8-4582-8282-8FC2DE08F0B0}" srcOrd="1" destOrd="0" presId="urn:microsoft.com/office/officeart/2008/layout/LinedList"/>
    <dgm:cxn modelId="{BE31B970-B41F-4157-9F03-9509A5D9A2FB}" type="presParOf" srcId="{6ADC8DDF-D4C8-4582-8282-8FC2DE08F0B0}" destId="{FD979B27-4DAC-401A-8F23-5827998C8794}" srcOrd="0" destOrd="0" presId="urn:microsoft.com/office/officeart/2008/layout/LinedList"/>
    <dgm:cxn modelId="{9AF3329D-7E82-4286-9028-CBDCF621EDBE}" type="presParOf" srcId="{6ADC8DDF-D4C8-4582-8282-8FC2DE08F0B0}" destId="{B26BE074-B52F-48FA-A7E1-CE6BE10BBC45}" srcOrd="1" destOrd="0" presId="urn:microsoft.com/office/officeart/2008/layout/LinedList"/>
    <dgm:cxn modelId="{C1758A2B-9E6B-4C69-8E85-9545EE30068A}" type="presParOf" srcId="{6ADC8DDF-D4C8-4582-8282-8FC2DE08F0B0}" destId="{66FF7FEE-64DC-489A-8079-1DED8FB1AEF3}" srcOrd="2" destOrd="0" presId="urn:microsoft.com/office/officeart/2008/layout/LinedList"/>
    <dgm:cxn modelId="{A66D862D-2403-4BA1-BF39-D7D4BB95E078}" type="presParOf" srcId="{9F071588-0181-411A-8A31-FA667AFB749C}" destId="{ED1D52D8-07A1-4280-9DA2-54F73A27FAD9}" srcOrd="2" destOrd="0" presId="urn:microsoft.com/office/officeart/2008/layout/LinedList"/>
    <dgm:cxn modelId="{CB7FF6DC-3788-4BEC-A2ED-5D446503EA08}" type="presParOf" srcId="{9F071588-0181-411A-8A31-FA667AFB749C}" destId="{563E0FE1-78B3-4ACD-AD90-A8B9BF492772}" srcOrd="3" destOrd="0" presId="urn:microsoft.com/office/officeart/2008/layout/LinedList"/>
    <dgm:cxn modelId="{B4C6742C-CFB4-4F4C-8D8F-51CB643E184D}" type="presParOf" srcId="{9F071588-0181-411A-8A31-FA667AFB749C}" destId="{E9D2A987-878B-414B-B993-27C38D6BC712}" srcOrd="4" destOrd="0" presId="urn:microsoft.com/office/officeart/2008/layout/LinedList"/>
    <dgm:cxn modelId="{56F35862-34DC-49F3-8812-8F77DD0FCE41}" type="presParOf" srcId="{E9D2A987-878B-414B-B993-27C38D6BC712}" destId="{1FE71E38-DCCF-492F-AB28-4B02F5F4DF14}" srcOrd="0" destOrd="0" presId="urn:microsoft.com/office/officeart/2008/layout/LinedList"/>
    <dgm:cxn modelId="{A00BAE9F-4DAD-4409-8497-28EA06D870F4}" type="presParOf" srcId="{E9D2A987-878B-414B-B993-27C38D6BC712}" destId="{D95DC776-05C7-4AA1-B7C9-C550DF79A5A4}" srcOrd="1" destOrd="0" presId="urn:microsoft.com/office/officeart/2008/layout/LinedList"/>
    <dgm:cxn modelId="{BFE24DD1-4272-4406-9844-CCF94F504CB5}" type="presParOf" srcId="{E9D2A987-878B-414B-B993-27C38D6BC712}" destId="{635AA2E4-9CB3-49BB-B0A1-2EEE41D73581}" srcOrd="2" destOrd="0" presId="urn:microsoft.com/office/officeart/2008/layout/LinedList"/>
    <dgm:cxn modelId="{1E6CDB16-6075-43F4-9481-5374DC057376}" type="presParOf" srcId="{9F071588-0181-411A-8A31-FA667AFB749C}" destId="{1BD59A59-9C2D-4948-B982-EEA80DB07DBB}" srcOrd="5" destOrd="0" presId="urn:microsoft.com/office/officeart/2008/layout/LinedList"/>
    <dgm:cxn modelId="{963211E1-00E0-41B3-9AA0-2392DA00FAB7}" type="presParOf" srcId="{9F071588-0181-411A-8A31-FA667AFB749C}" destId="{EFCC8AF4-451B-467F-AB21-F1279F3E4AD0}" srcOrd="6" destOrd="0" presId="urn:microsoft.com/office/officeart/2008/layout/LinedList"/>
    <dgm:cxn modelId="{90D52355-C655-4536-8965-DFE5F4AE940F}" type="presParOf" srcId="{9F071588-0181-411A-8A31-FA667AFB749C}" destId="{D13DE417-385F-447A-9FB3-E5BD7A5E37F2}" srcOrd="7" destOrd="0" presId="urn:microsoft.com/office/officeart/2008/layout/LinedList"/>
    <dgm:cxn modelId="{09D7D865-F6A3-4C86-BD1B-0522FF8DEBC1}" type="presParOf" srcId="{D13DE417-385F-447A-9FB3-E5BD7A5E37F2}" destId="{C964C529-3F31-4CC8-8E18-9ABBD6CAAD44}" srcOrd="0" destOrd="0" presId="urn:microsoft.com/office/officeart/2008/layout/LinedList"/>
    <dgm:cxn modelId="{5905555B-959F-487B-9B42-0F769B0283C0}" type="presParOf" srcId="{D13DE417-385F-447A-9FB3-E5BD7A5E37F2}" destId="{EDB89B2B-0B83-49CA-9A99-F6D92D742171}" srcOrd="1" destOrd="0" presId="urn:microsoft.com/office/officeart/2008/layout/LinedList"/>
    <dgm:cxn modelId="{0625B992-EEF8-4293-8533-17C37D9E352C}" type="presParOf" srcId="{D13DE417-385F-447A-9FB3-E5BD7A5E37F2}" destId="{3E56141C-0406-43AF-852F-19BA7E56AB6E}" srcOrd="2" destOrd="0" presId="urn:microsoft.com/office/officeart/2008/layout/LinedList"/>
    <dgm:cxn modelId="{A96F9F33-2482-4E52-8C0A-C0A421FB09D5}" type="presParOf" srcId="{9F071588-0181-411A-8A31-FA667AFB749C}" destId="{B0371A52-2F54-4720-BC59-E85A3E418385}" srcOrd="8" destOrd="0" presId="urn:microsoft.com/office/officeart/2008/layout/LinedList"/>
    <dgm:cxn modelId="{F01EE202-C29B-4587-AAF6-BA4A6F6EF2ED}" type="presParOf" srcId="{9F071588-0181-411A-8A31-FA667AFB749C}" destId="{51949077-3BBA-48CF-B6D2-9DC4C7E1669A}" srcOrd="9" destOrd="0" presId="urn:microsoft.com/office/officeart/2008/layout/LinedList"/>
    <dgm:cxn modelId="{555C6C7A-1B07-4C52-8CA3-1C59F53F8B9A}" type="presParOf" srcId="{9F071588-0181-411A-8A31-FA667AFB749C}" destId="{B00A7D42-3911-4377-AB6A-F6B1710E719B}" srcOrd="10" destOrd="0" presId="urn:microsoft.com/office/officeart/2008/layout/LinedList"/>
    <dgm:cxn modelId="{37A18DDF-7790-48B2-9971-A7BEEDFB6BEB}" type="presParOf" srcId="{B00A7D42-3911-4377-AB6A-F6B1710E719B}" destId="{F5DB6252-5A1E-4CD5-B880-EF5B3914115C}" srcOrd="0" destOrd="0" presId="urn:microsoft.com/office/officeart/2008/layout/LinedList"/>
    <dgm:cxn modelId="{99723423-4B14-41F0-825B-402A588B0D45}" type="presParOf" srcId="{B00A7D42-3911-4377-AB6A-F6B1710E719B}" destId="{24A18D57-5676-4235-8F20-AC04ECC143A2}" srcOrd="1" destOrd="0" presId="urn:microsoft.com/office/officeart/2008/layout/LinedList"/>
    <dgm:cxn modelId="{5BDCB3CA-68C6-4898-B69D-A3E11F83085F}" type="presParOf" srcId="{B00A7D42-3911-4377-AB6A-F6B1710E719B}" destId="{B5A571E5-AD11-4AC1-A5C4-60DCC4166803}" srcOrd="2" destOrd="0" presId="urn:microsoft.com/office/officeart/2008/layout/LinedList"/>
    <dgm:cxn modelId="{9646F888-1FE8-47E9-83A5-C18EDB62DA92}" type="presParOf" srcId="{9F071588-0181-411A-8A31-FA667AFB749C}" destId="{20020519-6098-44BC-AE73-FD90AB8BB019}" srcOrd="11" destOrd="0" presId="urn:microsoft.com/office/officeart/2008/layout/LinedList"/>
    <dgm:cxn modelId="{EFA5803C-351F-414F-B5CB-6DCA9D3D38AD}" type="presParOf" srcId="{9F071588-0181-411A-8A31-FA667AFB749C}" destId="{DCC2A118-634C-497F-BC26-F0FA77283FC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61BB66-32D5-4B33-B789-06F78C504D9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F5DEEE6-BC98-4113-8358-6547C9A229E4}">
      <dgm:prSet/>
      <dgm:spPr/>
      <dgm:t>
        <a:bodyPr/>
        <a:lstStyle/>
        <a:p>
          <a:r>
            <a:rPr kumimoji="1" lang="en-US"/>
            <a:t>2016</a:t>
          </a:r>
          <a:r>
            <a:rPr kumimoji="1" lang="ja-JP"/>
            <a:t>年３月 　ナマコ・健康食品・化粧品通販事業開始</a:t>
          </a:r>
          <a:endParaRPr lang="en-US"/>
        </a:p>
      </dgm:t>
    </dgm:pt>
    <dgm:pt modelId="{39A6726B-670A-4D3C-AB9A-DBD5D229574E}" type="parTrans" cxnId="{EF923BC0-BD74-47D6-B2A1-52BBF913735F}">
      <dgm:prSet/>
      <dgm:spPr/>
      <dgm:t>
        <a:bodyPr/>
        <a:lstStyle/>
        <a:p>
          <a:endParaRPr lang="en-US"/>
        </a:p>
      </dgm:t>
    </dgm:pt>
    <dgm:pt modelId="{62043EAA-C2B7-4063-A3D8-F7A704B87A91}" type="sibTrans" cxnId="{EF923BC0-BD74-47D6-B2A1-52BBF913735F}">
      <dgm:prSet/>
      <dgm:spPr/>
      <dgm:t>
        <a:bodyPr/>
        <a:lstStyle/>
        <a:p>
          <a:endParaRPr lang="en-US"/>
        </a:p>
      </dgm:t>
    </dgm:pt>
    <dgm:pt modelId="{B3D8195B-0682-4B1F-A235-ED6DB0E08A04}">
      <dgm:prSet/>
      <dgm:spPr/>
      <dgm:t>
        <a:bodyPr/>
        <a:lstStyle/>
        <a:p>
          <a:r>
            <a:rPr kumimoji="1" lang="en-US"/>
            <a:t>2016</a:t>
          </a:r>
          <a:r>
            <a:rPr kumimoji="1" lang="ja-JP"/>
            <a:t>年８月　インバウンド・健康診断事業</a:t>
          </a:r>
          <a:endParaRPr lang="en-US"/>
        </a:p>
      </dgm:t>
    </dgm:pt>
    <dgm:pt modelId="{62555709-BE45-438A-8979-BBBC55FCAB03}" type="parTrans" cxnId="{EF0F83A3-468F-49BB-B7E7-F6075481455C}">
      <dgm:prSet/>
      <dgm:spPr/>
      <dgm:t>
        <a:bodyPr/>
        <a:lstStyle/>
        <a:p>
          <a:endParaRPr lang="en-US"/>
        </a:p>
      </dgm:t>
    </dgm:pt>
    <dgm:pt modelId="{D73B0771-AAEC-4DE6-B29E-1252DEA40BFE}" type="sibTrans" cxnId="{EF0F83A3-468F-49BB-B7E7-F6075481455C}">
      <dgm:prSet/>
      <dgm:spPr/>
      <dgm:t>
        <a:bodyPr/>
        <a:lstStyle/>
        <a:p>
          <a:endParaRPr lang="en-US"/>
        </a:p>
      </dgm:t>
    </dgm:pt>
    <dgm:pt modelId="{09E53D57-1E49-4280-B4D1-415721164B7C}">
      <dgm:prSet/>
      <dgm:spPr/>
      <dgm:t>
        <a:bodyPr/>
        <a:lstStyle/>
        <a:p>
          <a:r>
            <a:rPr kumimoji="1" lang="en-US"/>
            <a:t>2019</a:t>
          </a:r>
          <a:r>
            <a:rPr kumimoji="1" lang="ja-JP"/>
            <a:t>年</a:t>
          </a:r>
          <a:r>
            <a:rPr kumimoji="1" lang="en-US"/>
            <a:t>3</a:t>
          </a:r>
          <a:r>
            <a:rPr kumimoji="1" lang="ja-JP"/>
            <a:t>月　有料職業紹介事業許可取得（</a:t>
          </a:r>
          <a:r>
            <a:rPr kumimoji="1" lang="en-US"/>
            <a:t>23-</a:t>
          </a:r>
          <a:r>
            <a:rPr kumimoji="1" lang="ja-JP"/>
            <a:t>ユ</a:t>
          </a:r>
          <a:r>
            <a:rPr kumimoji="1" lang="en-US"/>
            <a:t>-302886</a:t>
          </a:r>
          <a:r>
            <a:rPr kumimoji="1" lang="ja-JP"/>
            <a:t>）</a:t>
          </a:r>
          <a:endParaRPr lang="en-US"/>
        </a:p>
      </dgm:t>
    </dgm:pt>
    <dgm:pt modelId="{0339CA9D-321D-4965-B7E8-FFD9D3F1C1CE}" type="parTrans" cxnId="{4F87E3CF-C85B-4669-926E-EFCD9064DC20}">
      <dgm:prSet/>
      <dgm:spPr/>
      <dgm:t>
        <a:bodyPr/>
        <a:lstStyle/>
        <a:p>
          <a:endParaRPr lang="en-US"/>
        </a:p>
      </dgm:t>
    </dgm:pt>
    <dgm:pt modelId="{3A13A03B-CA38-4D0F-A944-D60FBD97CE43}" type="sibTrans" cxnId="{4F87E3CF-C85B-4669-926E-EFCD9064DC20}">
      <dgm:prSet/>
      <dgm:spPr/>
      <dgm:t>
        <a:bodyPr/>
        <a:lstStyle/>
        <a:p>
          <a:endParaRPr lang="en-US"/>
        </a:p>
      </dgm:t>
    </dgm:pt>
    <dgm:pt modelId="{84DAF488-2C53-48F6-98CA-18A8131E52FB}">
      <dgm:prSet/>
      <dgm:spPr/>
      <dgm:t>
        <a:bodyPr/>
        <a:lstStyle/>
        <a:p>
          <a:r>
            <a:rPr kumimoji="1" lang="en-US"/>
            <a:t>2021</a:t>
          </a:r>
          <a:r>
            <a:rPr kumimoji="1" lang="ja-JP"/>
            <a:t>年</a:t>
          </a:r>
          <a:r>
            <a:rPr kumimoji="1" lang="en-US"/>
            <a:t>12</a:t>
          </a:r>
          <a:r>
            <a:rPr kumimoji="1" lang="ja-JP"/>
            <a:t>月　日本語研修センター設立</a:t>
          </a:r>
          <a:endParaRPr lang="en-US"/>
        </a:p>
      </dgm:t>
    </dgm:pt>
    <dgm:pt modelId="{A2B25C91-896F-4864-8DC8-5088669D4504}" type="parTrans" cxnId="{87A95ABA-9EDD-4A8D-BF57-0250AE9C9C5D}">
      <dgm:prSet/>
      <dgm:spPr/>
      <dgm:t>
        <a:bodyPr/>
        <a:lstStyle/>
        <a:p>
          <a:endParaRPr lang="en-US"/>
        </a:p>
      </dgm:t>
    </dgm:pt>
    <dgm:pt modelId="{3A4AB872-E4FF-4647-BB4D-DCFD5F98B752}" type="sibTrans" cxnId="{87A95ABA-9EDD-4A8D-BF57-0250AE9C9C5D}">
      <dgm:prSet/>
      <dgm:spPr/>
      <dgm:t>
        <a:bodyPr/>
        <a:lstStyle/>
        <a:p>
          <a:endParaRPr lang="en-US"/>
        </a:p>
      </dgm:t>
    </dgm:pt>
    <dgm:pt modelId="{CBB153E3-863E-4D52-B3E7-15D39D2B45A2}">
      <dgm:prSet/>
      <dgm:spPr/>
      <dgm:t>
        <a:bodyPr/>
        <a:lstStyle/>
        <a:p>
          <a:r>
            <a:rPr kumimoji="1" lang="en-US"/>
            <a:t>2022</a:t>
          </a:r>
          <a:r>
            <a:rPr kumimoji="1" lang="ja-JP"/>
            <a:t>年</a:t>
          </a:r>
          <a:r>
            <a:rPr kumimoji="1" lang="en-US"/>
            <a:t>8</a:t>
          </a:r>
          <a:r>
            <a:rPr kumimoji="1" lang="ja-JP"/>
            <a:t>月　登録支援機関登録（２２登ー００７３７０</a:t>
          </a:r>
          <a:br>
            <a:rPr kumimoji="1" lang="en-US"/>
          </a:br>
          <a:endParaRPr lang="en-US"/>
        </a:p>
      </dgm:t>
    </dgm:pt>
    <dgm:pt modelId="{2AA0D573-147F-4209-8A8E-35FD6A0C0246}" type="parTrans" cxnId="{EBD25D3C-881D-461D-904D-417DAA4C8D6A}">
      <dgm:prSet/>
      <dgm:spPr/>
      <dgm:t>
        <a:bodyPr/>
        <a:lstStyle/>
        <a:p>
          <a:endParaRPr lang="en-US"/>
        </a:p>
      </dgm:t>
    </dgm:pt>
    <dgm:pt modelId="{27E6D902-20E8-4C96-80AF-FA14D31DE6D8}" type="sibTrans" cxnId="{EBD25D3C-881D-461D-904D-417DAA4C8D6A}">
      <dgm:prSet/>
      <dgm:spPr/>
      <dgm:t>
        <a:bodyPr/>
        <a:lstStyle/>
        <a:p>
          <a:endParaRPr lang="en-US"/>
        </a:p>
      </dgm:t>
    </dgm:pt>
    <dgm:pt modelId="{82418FCD-9027-4BED-95FC-E7B593C24E66}" type="pres">
      <dgm:prSet presAssocID="{7261BB66-32D5-4B33-B789-06F78C504D94}" presName="vert0" presStyleCnt="0">
        <dgm:presLayoutVars>
          <dgm:dir/>
          <dgm:animOne val="branch"/>
          <dgm:animLvl val="lvl"/>
        </dgm:presLayoutVars>
      </dgm:prSet>
      <dgm:spPr/>
    </dgm:pt>
    <dgm:pt modelId="{0EA750C5-09D7-4544-93D9-476B8972913C}" type="pres">
      <dgm:prSet presAssocID="{9F5DEEE6-BC98-4113-8358-6547C9A229E4}" presName="thickLine" presStyleLbl="alignNode1" presStyleIdx="0" presStyleCnt="5"/>
      <dgm:spPr/>
    </dgm:pt>
    <dgm:pt modelId="{8858A84B-12B7-40DA-B8CF-F257C06B2645}" type="pres">
      <dgm:prSet presAssocID="{9F5DEEE6-BC98-4113-8358-6547C9A229E4}" presName="horz1" presStyleCnt="0"/>
      <dgm:spPr/>
    </dgm:pt>
    <dgm:pt modelId="{99687DD3-2867-42D4-8FC6-526234729B30}" type="pres">
      <dgm:prSet presAssocID="{9F5DEEE6-BC98-4113-8358-6547C9A229E4}" presName="tx1" presStyleLbl="revTx" presStyleIdx="0" presStyleCnt="5"/>
      <dgm:spPr/>
    </dgm:pt>
    <dgm:pt modelId="{815D3753-CE65-4C1C-95AB-E8E9D586CC11}" type="pres">
      <dgm:prSet presAssocID="{9F5DEEE6-BC98-4113-8358-6547C9A229E4}" presName="vert1" presStyleCnt="0"/>
      <dgm:spPr/>
    </dgm:pt>
    <dgm:pt modelId="{BB434817-7733-4C76-BF48-4964C5BEC2A5}" type="pres">
      <dgm:prSet presAssocID="{B3D8195B-0682-4B1F-A235-ED6DB0E08A04}" presName="thickLine" presStyleLbl="alignNode1" presStyleIdx="1" presStyleCnt="5"/>
      <dgm:spPr/>
    </dgm:pt>
    <dgm:pt modelId="{E4F537D8-611A-4CA8-B749-0A4865A4CA00}" type="pres">
      <dgm:prSet presAssocID="{B3D8195B-0682-4B1F-A235-ED6DB0E08A04}" presName="horz1" presStyleCnt="0"/>
      <dgm:spPr/>
    </dgm:pt>
    <dgm:pt modelId="{67027D30-7A09-40ED-8F96-6F9FBFDC28A0}" type="pres">
      <dgm:prSet presAssocID="{B3D8195B-0682-4B1F-A235-ED6DB0E08A04}" presName="tx1" presStyleLbl="revTx" presStyleIdx="1" presStyleCnt="5"/>
      <dgm:spPr/>
    </dgm:pt>
    <dgm:pt modelId="{E56ECCD7-1E50-4FEC-9BB9-DE0C490154E1}" type="pres">
      <dgm:prSet presAssocID="{B3D8195B-0682-4B1F-A235-ED6DB0E08A04}" presName="vert1" presStyleCnt="0"/>
      <dgm:spPr/>
    </dgm:pt>
    <dgm:pt modelId="{803F25F4-FE19-4563-AFB4-609FCD11A633}" type="pres">
      <dgm:prSet presAssocID="{09E53D57-1E49-4280-B4D1-415721164B7C}" presName="thickLine" presStyleLbl="alignNode1" presStyleIdx="2" presStyleCnt="5"/>
      <dgm:spPr/>
    </dgm:pt>
    <dgm:pt modelId="{8DA531C1-2C28-4355-B299-B591FE9ADC90}" type="pres">
      <dgm:prSet presAssocID="{09E53D57-1E49-4280-B4D1-415721164B7C}" presName="horz1" presStyleCnt="0"/>
      <dgm:spPr/>
    </dgm:pt>
    <dgm:pt modelId="{AE4D2033-1244-42D2-A1AD-9D63C68DF6C4}" type="pres">
      <dgm:prSet presAssocID="{09E53D57-1E49-4280-B4D1-415721164B7C}" presName="tx1" presStyleLbl="revTx" presStyleIdx="2" presStyleCnt="5"/>
      <dgm:spPr/>
    </dgm:pt>
    <dgm:pt modelId="{8C2B0C1C-CD57-475F-8A43-817D53DE8278}" type="pres">
      <dgm:prSet presAssocID="{09E53D57-1E49-4280-B4D1-415721164B7C}" presName="vert1" presStyleCnt="0"/>
      <dgm:spPr/>
    </dgm:pt>
    <dgm:pt modelId="{F656EAE1-CECB-4131-8B01-4FE12900210C}" type="pres">
      <dgm:prSet presAssocID="{84DAF488-2C53-48F6-98CA-18A8131E52FB}" presName="thickLine" presStyleLbl="alignNode1" presStyleIdx="3" presStyleCnt="5"/>
      <dgm:spPr/>
    </dgm:pt>
    <dgm:pt modelId="{BCB93B20-8A2F-4889-9A2A-6E4DAC6F4F6F}" type="pres">
      <dgm:prSet presAssocID="{84DAF488-2C53-48F6-98CA-18A8131E52FB}" presName="horz1" presStyleCnt="0"/>
      <dgm:spPr/>
    </dgm:pt>
    <dgm:pt modelId="{40B9920D-3C24-45D2-BF91-A07C76077FD1}" type="pres">
      <dgm:prSet presAssocID="{84DAF488-2C53-48F6-98CA-18A8131E52FB}" presName="tx1" presStyleLbl="revTx" presStyleIdx="3" presStyleCnt="5"/>
      <dgm:spPr/>
    </dgm:pt>
    <dgm:pt modelId="{61A40985-178D-4398-89D0-2185E095B738}" type="pres">
      <dgm:prSet presAssocID="{84DAF488-2C53-48F6-98CA-18A8131E52FB}" presName="vert1" presStyleCnt="0"/>
      <dgm:spPr/>
    </dgm:pt>
    <dgm:pt modelId="{C9C1B63B-08CA-4D7A-AE9C-80DEDFC0DE01}" type="pres">
      <dgm:prSet presAssocID="{CBB153E3-863E-4D52-B3E7-15D39D2B45A2}" presName="thickLine" presStyleLbl="alignNode1" presStyleIdx="4" presStyleCnt="5"/>
      <dgm:spPr/>
    </dgm:pt>
    <dgm:pt modelId="{8CEBD0F7-5B33-4B61-A61E-9F8DD403D2CA}" type="pres">
      <dgm:prSet presAssocID="{CBB153E3-863E-4D52-B3E7-15D39D2B45A2}" presName="horz1" presStyleCnt="0"/>
      <dgm:spPr/>
    </dgm:pt>
    <dgm:pt modelId="{0235B71B-1D21-43E6-B093-73D9A7955182}" type="pres">
      <dgm:prSet presAssocID="{CBB153E3-863E-4D52-B3E7-15D39D2B45A2}" presName="tx1" presStyleLbl="revTx" presStyleIdx="4" presStyleCnt="5"/>
      <dgm:spPr/>
    </dgm:pt>
    <dgm:pt modelId="{D388F822-FF90-4B42-9CFE-B6A2143425E5}" type="pres">
      <dgm:prSet presAssocID="{CBB153E3-863E-4D52-B3E7-15D39D2B45A2}" presName="vert1" presStyleCnt="0"/>
      <dgm:spPr/>
    </dgm:pt>
  </dgm:ptLst>
  <dgm:cxnLst>
    <dgm:cxn modelId="{5C01DC20-4091-495A-82D9-D42904CE8D47}" type="presOf" srcId="{CBB153E3-863E-4D52-B3E7-15D39D2B45A2}" destId="{0235B71B-1D21-43E6-B093-73D9A7955182}" srcOrd="0" destOrd="0" presId="urn:microsoft.com/office/officeart/2008/layout/LinedList"/>
    <dgm:cxn modelId="{92AB7E37-21D5-448D-9398-7766B9A59754}" type="presOf" srcId="{09E53D57-1E49-4280-B4D1-415721164B7C}" destId="{AE4D2033-1244-42D2-A1AD-9D63C68DF6C4}" srcOrd="0" destOrd="0" presId="urn:microsoft.com/office/officeart/2008/layout/LinedList"/>
    <dgm:cxn modelId="{EBD25D3C-881D-461D-904D-417DAA4C8D6A}" srcId="{7261BB66-32D5-4B33-B789-06F78C504D94}" destId="{CBB153E3-863E-4D52-B3E7-15D39D2B45A2}" srcOrd="4" destOrd="0" parTransId="{2AA0D573-147F-4209-8A8E-35FD6A0C0246}" sibTransId="{27E6D902-20E8-4C96-80AF-FA14D31DE6D8}"/>
    <dgm:cxn modelId="{171A5664-9869-4D70-A2D9-E9F94EDE9A31}" type="presOf" srcId="{84DAF488-2C53-48F6-98CA-18A8131E52FB}" destId="{40B9920D-3C24-45D2-BF91-A07C76077FD1}" srcOrd="0" destOrd="0" presId="urn:microsoft.com/office/officeart/2008/layout/LinedList"/>
    <dgm:cxn modelId="{EF0F83A3-468F-49BB-B7E7-F6075481455C}" srcId="{7261BB66-32D5-4B33-B789-06F78C504D94}" destId="{B3D8195B-0682-4B1F-A235-ED6DB0E08A04}" srcOrd="1" destOrd="0" parTransId="{62555709-BE45-438A-8979-BBBC55FCAB03}" sibTransId="{D73B0771-AAEC-4DE6-B29E-1252DEA40BFE}"/>
    <dgm:cxn modelId="{1E9B3FA9-EFD7-4C0D-9945-26D5DB06F1C5}" type="presOf" srcId="{B3D8195B-0682-4B1F-A235-ED6DB0E08A04}" destId="{67027D30-7A09-40ED-8F96-6F9FBFDC28A0}" srcOrd="0" destOrd="0" presId="urn:microsoft.com/office/officeart/2008/layout/LinedList"/>
    <dgm:cxn modelId="{87A95ABA-9EDD-4A8D-BF57-0250AE9C9C5D}" srcId="{7261BB66-32D5-4B33-B789-06F78C504D94}" destId="{84DAF488-2C53-48F6-98CA-18A8131E52FB}" srcOrd="3" destOrd="0" parTransId="{A2B25C91-896F-4864-8DC8-5088669D4504}" sibTransId="{3A4AB872-E4FF-4647-BB4D-DCFD5F98B752}"/>
    <dgm:cxn modelId="{EF923BC0-BD74-47D6-B2A1-52BBF913735F}" srcId="{7261BB66-32D5-4B33-B789-06F78C504D94}" destId="{9F5DEEE6-BC98-4113-8358-6547C9A229E4}" srcOrd="0" destOrd="0" parTransId="{39A6726B-670A-4D3C-AB9A-DBD5D229574E}" sibTransId="{62043EAA-C2B7-4063-A3D8-F7A704B87A91}"/>
    <dgm:cxn modelId="{4F87E3CF-C85B-4669-926E-EFCD9064DC20}" srcId="{7261BB66-32D5-4B33-B789-06F78C504D94}" destId="{09E53D57-1E49-4280-B4D1-415721164B7C}" srcOrd="2" destOrd="0" parTransId="{0339CA9D-321D-4965-B7E8-FFD9D3F1C1CE}" sibTransId="{3A13A03B-CA38-4D0F-A944-D60FBD97CE43}"/>
    <dgm:cxn modelId="{6EFE1DDA-9019-41C4-8738-90AA824FBBCB}" type="presOf" srcId="{7261BB66-32D5-4B33-B789-06F78C504D94}" destId="{82418FCD-9027-4BED-95FC-E7B593C24E66}" srcOrd="0" destOrd="0" presId="urn:microsoft.com/office/officeart/2008/layout/LinedList"/>
    <dgm:cxn modelId="{B7943BE4-7BCD-4A8E-B883-78B71936A823}" type="presOf" srcId="{9F5DEEE6-BC98-4113-8358-6547C9A229E4}" destId="{99687DD3-2867-42D4-8FC6-526234729B30}" srcOrd="0" destOrd="0" presId="urn:microsoft.com/office/officeart/2008/layout/LinedList"/>
    <dgm:cxn modelId="{BF1DAC86-2C2C-4E3F-9695-A9CFDF38FA03}" type="presParOf" srcId="{82418FCD-9027-4BED-95FC-E7B593C24E66}" destId="{0EA750C5-09D7-4544-93D9-476B8972913C}" srcOrd="0" destOrd="0" presId="urn:microsoft.com/office/officeart/2008/layout/LinedList"/>
    <dgm:cxn modelId="{87C8243C-9B5C-46D2-B2B9-76CB6C140132}" type="presParOf" srcId="{82418FCD-9027-4BED-95FC-E7B593C24E66}" destId="{8858A84B-12B7-40DA-B8CF-F257C06B2645}" srcOrd="1" destOrd="0" presId="urn:microsoft.com/office/officeart/2008/layout/LinedList"/>
    <dgm:cxn modelId="{DFADE94F-4F85-4887-A4D3-3A2DBFBD7E88}" type="presParOf" srcId="{8858A84B-12B7-40DA-B8CF-F257C06B2645}" destId="{99687DD3-2867-42D4-8FC6-526234729B30}" srcOrd="0" destOrd="0" presId="urn:microsoft.com/office/officeart/2008/layout/LinedList"/>
    <dgm:cxn modelId="{1319457F-D1E5-4133-9BAE-6D899700AE8D}" type="presParOf" srcId="{8858A84B-12B7-40DA-B8CF-F257C06B2645}" destId="{815D3753-CE65-4C1C-95AB-E8E9D586CC11}" srcOrd="1" destOrd="0" presId="urn:microsoft.com/office/officeart/2008/layout/LinedList"/>
    <dgm:cxn modelId="{E3C3D294-F60B-4AF1-B319-266CFA08B04D}" type="presParOf" srcId="{82418FCD-9027-4BED-95FC-E7B593C24E66}" destId="{BB434817-7733-4C76-BF48-4964C5BEC2A5}" srcOrd="2" destOrd="0" presId="urn:microsoft.com/office/officeart/2008/layout/LinedList"/>
    <dgm:cxn modelId="{1E619521-D5C5-4198-B37E-7DB106015271}" type="presParOf" srcId="{82418FCD-9027-4BED-95FC-E7B593C24E66}" destId="{E4F537D8-611A-4CA8-B749-0A4865A4CA00}" srcOrd="3" destOrd="0" presId="urn:microsoft.com/office/officeart/2008/layout/LinedList"/>
    <dgm:cxn modelId="{368DCEFD-D1FB-452A-99E5-D3E4CE3A2887}" type="presParOf" srcId="{E4F537D8-611A-4CA8-B749-0A4865A4CA00}" destId="{67027D30-7A09-40ED-8F96-6F9FBFDC28A0}" srcOrd="0" destOrd="0" presId="urn:microsoft.com/office/officeart/2008/layout/LinedList"/>
    <dgm:cxn modelId="{5E8556EF-7AC8-4226-901E-E451A9EBA9EF}" type="presParOf" srcId="{E4F537D8-611A-4CA8-B749-0A4865A4CA00}" destId="{E56ECCD7-1E50-4FEC-9BB9-DE0C490154E1}" srcOrd="1" destOrd="0" presId="urn:microsoft.com/office/officeart/2008/layout/LinedList"/>
    <dgm:cxn modelId="{E8E9D13D-94EF-472A-9E61-244CF5115E0B}" type="presParOf" srcId="{82418FCD-9027-4BED-95FC-E7B593C24E66}" destId="{803F25F4-FE19-4563-AFB4-609FCD11A633}" srcOrd="4" destOrd="0" presId="urn:microsoft.com/office/officeart/2008/layout/LinedList"/>
    <dgm:cxn modelId="{6D214DCE-306C-4856-B0E1-E744320F4F05}" type="presParOf" srcId="{82418FCD-9027-4BED-95FC-E7B593C24E66}" destId="{8DA531C1-2C28-4355-B299-B591FE9ADC90}" srcOrd="5" destOrd="0" presId="urn:microsoft.com/office/officeart/2008/layout/LinedList"/>
    <dgm:cxn modelId="{1137811C-B3E9-472B-BDF4-A1D48C3D42F2}" type="presParOf" srcId="{8DA531C1-2C28-4355-B299-B591FE9ADC90}" destId="{AE4D2033-1244-42D2-A1AD-9D63C68DF6C4}" srcOrd="0" destOrd="0" presId="urn:microsoft.com/office/officeart/2008/layout/LinedList"/>
    <dgm:cxn modelId="{2F2C3398-FFB4-4481-A3C9-BEE185F7AC95}" type="presParOf" srcId="{8DA531C1-2C28-4355-B299-B591FE9ADC90}" destId="{8C2B0C1C-CD57-475F-8A43-817D53DE8278}" srcOrd="1" destOrd="0" presId="urn:microsoft.com/office/officeart/2008/layout/LinedList"/>
    <dgm:cxn modelId="{EA352C0C-C004-4EB4-ADE2-87249050ED22}" type="presParOf" srcId="{82418FCD-9027-4BED-95FC-E7B593C24E66}" destId="{F656EAE1-CECB-4131-8B01-4FE12900210C}" srcOrd="6" destOrd="0" presId="urn:microsoft.com/office/officeart/2008/layout/LinedList"/>
    <dgm:cxn modelId="{7BE0D12B-8B45-45D7-BDED-2A3F87806B29}" type="presParOf" srcId="{82418FCD-9027-4BED-95FC-E7B593C24E66}" destId="{BCB93B20-8A2F-4889-9A2A-6E4DAC6F4F6F}" srcOrd="7" destOrd="0" presId="urn:microsoft.com/office/officeart/2008/layout/LinedList"/>
    <dgm:cxn modelId="{68522A44-9E89-42B9-B492-52267DF7E103}" type="presParOf" srcId="{BCB93B20-8A2F-4889-9A2A-6E4DAC6F4F6F}" destId="{40B9920D-3C24-45D2-BF91-A07C76077FD1}" srcOrd="0" destOrd="0" presId="urn:microsoft.com/office/officeart/2008/layout/LinedList"/>
    <dgm:cxn modelId="{48B3548A-4246-4C0A-9595-6A5D5EED0100}" type="presParOf" srcId="{BCB93B20-8A2F-4889-9A2A-6E4DAC6F4F6F}" destId="{61A40985-178D-4398-89D0-2185E095B738}" srcOrd="1" destOrd="0" presId="urn:microsoft.com/office/officeart/2008/layout/LinedList"/>
    <dgm:cxn modelId="{3932F59E-D419-4AA8-B033-D2CCF27548D1}" type="presParOf" srcId="{82418FCD-9027-4BED-95FC-E7B593C24E66}" destId="{C9C1B63B-08CA-4D7A-AE9C-80DEDFC0DE01}" srcOrd="8" destOrd="0" presId="urn:microsoft.com/office/officeart/2008/layout/LinedList"/>
    <dgm:cxn modelId="{2D63FA99-BE44-4743-BBBB-9AE5A0D2EC14}" type="presParOf" srcId="{82418FCD-9027-4BED-95FC-E7B593C24E66}" destId="{8CEBD0F7-5B33-4B61-A61E-9F8DD403D2CA}" srcOrd="9" destOrd="0" presId="urn:microsoft.com/office/officeart/2008/layout/LinedList"/>
    <dgm:cxn modelId="{C3ECBE3F-B538-45A3-A826-8E2EC2202C8F}" type="presParOf" srcId="{8CEBD0F7-5B33-4B61-A61E-9F8DD403D2CA}" destId="{0235B71B-1D21-43E6-B093-73D9A7955182}" srcOrd="0" destOrd="0" presId="urn:microsoft.com/office/officeart/2008/layout/LinedList"/>
    <dgm:cxn modelId="{DCD3BE68-C9A7-46EE-A38F-5B78A18407D0}" type="presParOf" srcId="{8CEBD0F7-5B33-4B61-A61E-9F8DD403D2CA}" destId="{D388F822-FF90-4B42-9CFE-B6A2143425E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F673DE-0ED1-47CC-BF87-242C20F3D414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F4F94C-11E8-441B-90E0-5A9C34306E1A}">
      <dgm:prSet custT="1"/>
      <dgm:spPr/>
      <dgm:t>
        <a:bodyPr/>
        <a:lstStyle/>
        <a:p>
          <a:r>
            <a:rPr kumimoji="1" lang="ja-JP" sz="1600" dirty="0"/>
            <a:t>存在意義</a:t>
          </a:r>
          <a:endParaRPr kumimoji="1" lang="en-US" altLang="ja-JP" sz="1600" dirty="0"/>
        </a:p>
        <a:p>
          <a:r>
            <a:rPr kumimoji="1" lang="ja-JP" sz="1600" dirty="0"/>
            <a:t>お客様の期待を超え、感動していただける商品</a:t>
          </a:r>
          <a:r>
            <a:rPr kumimoji="1" lang="en-US" sz="1600" dirty="0"/>
            <a:t>·</a:t>
          </a:r>
          <a:r>
            <a:rPr kumimoji="1" lang="ja-JP" sz="1600" dirty="0"/>
            <a:t>サ</a:t>
          </a:r>
          <a:r>
            <a:rPr kumimoji="1" lang="en-US" sz="1600" dirty="0"/>
            <a:t>-</a:t>
          </a:r>
          <a:r>
            <a:rPr kumimoji="1" lang="ja-JP" sz="1600" dirty="0"/>
            <a:t>ビスを 提供することを通じ、社会に貢献し、明るい未来を築く力になります</a:t>
          </a:r>
          <a:endParaRPr lang="en-US" sz="1600" dirty="0"/>
        </a:p>
      </dgm:t>
    </dgm:pt>
    <dgm:pt modelId="{1860DB63-5966-41E4-81D2-FF48BA4C1EDC}" type="parTrans" cxnId="{11B3865B-6BA4-4362-A303-407C8F7D97CE}">
      <dgm:prSet/>
      <dgm:spPr/>
      <dgm:t>
        <a:bodyPr/>
        <a:lstStyle/>
        <a:p>
          <a:endParaRPr lang="en-US"/>
        </a:p>
      </dgm:t>
    </dgm:pt>
    <dgm:pt modelId="{FE8E6D5B-DF63-486B-9914-ABFDE8A116EB}" type="sibTrans" cxnId="{11B3865B-6BA4-4362-A303-407C8F7D97CE}">
      <dgm:prSet phldrT="01" phldr="0"/>
      <dgm:spPr/>
      <dgm:t>
        <a:bodyPr/>
        <a:lstStyle/>
        <a:p>
          <a:r>
            <a:rPr lang="en-US" dirty="0"/>
            <a:t>01</a:t>
          </a:r>
        </a:p>
      </dgm:t>
    </dgm:pt>
    <dgm:pt modelId="{C3EB0E68-37CF-4B82-9222-D1155F7F5BC6}">
      <dgm:prSet custT="1"/>
      <dgm:spPr/>
      <dgm:t>
        <a:bodyPr/>
        <a:lstStyle/>
        <a:p>
          <a:r>
            <a:rPr kumimoji="1" lang="ja-JP" sz="1600" dirty="0"/>
            <a:t>経営姿勢</a:t>
          </a:r>
          <a:endParaRPr kumimoji="1" lang="en-US" altLang="ja-JP" sz="1600" dirty="0"/>
        </a:p>
        <a:p>
          <a:r>
            <a:rPr kumimoji="1" lang="ja-JP" sz="1600" dirty="0"/>
            <a:t>全社員が人生の喜ひを実感でき、社会のあらゆる人々の心を動かし、 信頼され、そして大きな夢に挑戰し続ける経営を実践します</a:t>
          </a:r>
          <a:endParaRPr lang="en-US" sz="1600" dirty="0"/>
        </a:p>
      </dgm:t>
    </dgm:pt>
    <dgm:pt modelId="{8C07311A-7C1A-4D55-AD73-2A163D3DC080}" type="parTrans" cxnId="{73A2D8BC-6C59-42EC-BC7B-15BA32722653}">
      <dgm:prSet/>
      <dgm:spPr/>
      <dgm:t>
        <a:bodyPr/>
        <a:lstStyle/>
        <a:p>
          <a:endParaRPr lang="en-US"/>
        </a:p>
      </dgm:t>
    </dgm:pt>
    <dgm:pt modelId="{9ECD48E2-546E-43A9-9CFC-8BCD35A3F28A}" type="sibTrans" cxnId="{73A2D8BC-6C59-42EC-BC7B-15BA32722653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AFABDC8-BDC9-48F9-AA6E-55A3DA8CC269}">
      <dgm:prSet custT="1"/>
      <dgm:spPr/>
      <dgm:t>
        <a:bodyPr/>
        <a:lstStyle/>
        <a:p>
          <a:r>
            <a:rPr kumimoji="1" lang="ja-JP" sz="1600" dirty="0"/>
            <a:t>行動規範 </a:t>
          </a:r>
          <a:endParaRPr kumimoji="1" lang="en-US" altLang="ja-JP" sz="1600" dirty="0"/>
        </a:p>
        <a:p>
          <a:r>
            <a:rPr kumimoji="1" lang="ja-JP" sz="1600" dirty="0"/>
            <a:t>お客樣視点、思いやり、誇り、信念、责任、目的意識、問题意識、 お客様に感動していただくためにこれらをもって行動し、自らの働きがいを見出します</a:t>
          </a:r>
          <a:endParaRPr lang="en-US" sz="1600" dirty="0"/>
        </a:p>
      </dgm:t>
    </dgm:pt>
    <dgm:pt modelId="{B2FCB0B6-0827-435F-9254-3199A4AF0D41}" type="parTrans" cxnId="{9A0E4DE8-716F-4BD1-929B-9E12E0DB7AB4}">
      <dgm:prSet/>
      <dgm:spPr/>
      <dgm:t>
        <a:bodyPr/>
        <a:lstStyle/>
        <a:p>
          <a:endParaRPr lang="en-US"/>
        </a:p>
      </dgm:t>
    </dgm:pt>
    <dgm:pt modelId="{D2D6C6A2-68D6-4032-BBA8-FA77E7B85465}" type="sibTrans" cxnId="{9A0E4DE8-716F-4BD1-929B-9E12E0DB7AB4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64B0F2A-689B-4B4A-BF24-C795FBF9B4D7}" type="pres">
      <dgm:prSet presAssocID="{C6F673DE-0ED1-47CC-BF87-242C20F3D414}" presName="Name0" presStyleCnt="0">
        <dgm:presLayoutVars>
          <dgm:animLvl val="lvl"/>
          <dgm:resizeHandles val="exact"/>
        </dgm:presLayoutVars>
      </dgm:prSet>
      <dgm:spPr/>
    </dgm:pt>
    <dgm:pt modelId="{0CB56DA6-775D-4198-956C-662A5FC95786}" type="pres">
      <dgm:prSet presAssocID="{21F4F94C-11E8-441B-90E0-5A9C34306E1A}" presName="compositeNode" presStyleCnt="0">
        <dgm:presLayoutVars>
          <dgm:bulletEnabled val="1"/>
        </dgm:presLayoutVars>
      </dgm:prSet>
      <dgm:spPr/>
    </dgm:pt>
    <dgm:pt modelId="{437050C7-18CB-441B-8F4B-51A799457C70}" type="pres">
      <dgm:prSet presAssocID="{21F4F94C-11E8-441B-90E0-5A9C34306E1A}" presName="bgRect" presStyleLbl="alignNode1" presStyleIdx="0" presStyleCnt="3"/>
      <dgm:spPr/>
    </dgm:pt>
    <dgm:pt modelId="{6C7153D2-9671-430F-B35A-C5B3076B43B1}" type="pres">
      <dgm:prSet presAssocID="{FE8E6D5B-DF63-486B-9914-ABFDE8A116E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227D42BA-69D2-4909-A398-D0620F99F9A2}" type="pres">
      <dgm:prSet presAssocID="{21F4F94C-11E8-441B-90E0-5A9C34306E1A}" presName="nodeRect" presStyleLbl="alignNode1" presStyleIdx="0" presStyleCnt="3">
        <dgm:presLayoutVars>
          <dgm:bulletEnabled val="1"/>
        </dgm:presLayoutVars>
      </dgm:prSet>
      <dgm:spPr/>
    </dgm:pt>
    <dgm:pt modelId="{EEE537FA-66DB-4A4A-A388-33DAE37A1CA6}" type="pres">
      <dgm:prSet presAssocID="{FE8E6D5B-DF63-486B-9914-ABFDE8A116EB}" presName="sibTrans" presStyleCnt="0"/>
      <dgm:spPr/>
    </dgm:pt>
    <dgm:pt modelId="{CB9A1609-47EF-496B-B39E-8C8BC8714794}" type="pres">
      <dgm:prSet presAssocID="{C3EB0E68-37CF-4B82-9222-D1155F7F5BC6}" presName="compositeNode" presStyleCnt="0">
        <dgm:presLayoutVars>
          <dgm:bulletEnabled val="1"/>
        </dgm:presLayoutVars>
      </dgm:prSet>
      <dgm:spPr/>
    </dgm:pt>
    <dgm:pt modelId="{01D6EAE5-7B12-4B4B-BB90-171C43D51E76}" type="pres">
      <dgm:prSet presAssocID="{C3EB0E68-37CF-4B82-9222-D1155F7F5BC6}" presName="bgRect" presStyleLbl="alignNode1" presStyleIdx="1" presStyleCnt="3"/>
      <dgm:spPr/>
    </dgm:pt>
    <dgm:pt modelId="{07258D30-27F8-46F7-B392-1A5EA98B124E}" type="pres">
      <dgm:prSet presAssocID="{9ECD48E2-546E-43A9-9CFC-8BCD35A3F28A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26A8E0B1-82FF-4DD3-85B5-595B4D551D0C}" type="pres">
      <dgm:prSet presAssocID="{C3EB0E68-37CF-4B82-9222-D1155F7F5BC6}" presName="nodeRect" presStyleLbl="alignNode1" presStyleIdx="1" presStyleCnt="3">
        <dgm:presLayoutVars>
          <dgm:bulletEnabled val="1"/>
        </dgm:presLayoutVars>
      </dgm:prSet>
      <dgm:spPr/>
    </dgm:pt>
    <dgm:pt modelId="{626E9DF7-02D4-48A2-B52C-6BB4C8CDC111}" type="pres">
      <dgm:prSet presAssocID="{9ECD48E2-546E-43A9-9CFC-8BCD35A3F28A}" presName="sibTrans" presStyleCnt="0"/>
      <dgm:spPr/>
    </dgm:pt>
    <dgm:pt modelId="{99C0C5E3-77CC-40DF-A803-C9C520256B45}" type="pres">
      <dgm:prSet presAssocID="{FAFABDC8-BDC9-48F9-AA6E-55A3DA8CC269}" presName="compositeNode" presStyleCnt="0">
        <dgm:presLayoutVars>
          <dgm:bulletEnabled val="1"/>
        </dgm:presLayoutVars>
      </dgm:prSet>
      <dgm:spPr/>
    </dgm:pt>
    <dgm:pt modelId="{1499B0BD-A037-4BC8-94B1-DDAC63543C68}" type="pres">
      <dgm:prSet presAssocID="{FAFABDC8-BDC9-48F9-AA6E-55A3DA8CC269}" presName="bgRect" presStyleLbl="alignNode1" presStyleIdx="2" presStyleCnt="3"/>
      <dgm:spPr/>
    </dgm:pt>
    <dgm:pt modelId="{07931716-5B4D-4408-A567-8F2947FDCE08}" type="pres">
      <dgm:prSet presAssocID="{D2D6C6A2-68D6-4032-BBA8-FA77E7B85465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DB0B63E2-DA2B-46E4-8062-4782470F0267}" type="pres">
      <dgm:prSet presAssocID="{FAFABDC8-BDC9-48F9-AA6E-55A3DA8CC269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F556461A-A55F-40F9-8D34-14CA044A5A27}" type="presOf" srcId="{C3EB0E68-37CF-4B82-9222-D1155F7F5BC6}" destId="{01D6EAE5-7B12-4B4B-BB90-171C43D51E76}" srcOrd="0" destOrd="0" presId="urn:microsoft.com/office/officeart/2016/7/layout/LinearBlockProcessNumbered"/>
    <dgm:cxn modelId="{21B72431-311F-40B5-9C6A-72C26DAFE8B7}" type="presOf" srcId="{FAFABDC8-BDC9-48F9-AA6E-55A3DA8CC269}" destId="{DB0B63E2-DA2B-46E4-8062-4782470F0267}" srcOrd="1" destOrd="0" presId="urn:microsoft.com/office/officeart/2016/7/layout/LinearBlockProcessNumbered"/>
    <dgm:cxn modelId="{11B3865B-6BA4-4362-A303-407C8F7D97CE}" srcId="{C6F673DE-0ED1-47CC-BF87-242C20F3D414}" destId="{21F4F94C-11E8-441B-90E0-5A9C34306E1A}" srcOrd="0" destOrd="0" parTransId="{1860DB63-5966-41E4-81D2-FF48BA4C1EDC}" sibTransId="{FE8E6D5B-DF63-486B-9914-ABFDE8A116EB}"/>
    <dgm:cxn modelId="{876FD85C-86D7-49E2-8460-C8A4ACC883D6}" type="presOf" srcId="{21F4F94C-11E8-441B-90E0-5A9C34306E1A}" destId="{437050C7-18CB-441B-8F4B-51A799457C70}" srcOrd="0" destOrd="0" presId="urn:microsoft.com/office/officeart/2016/7/layout/LinearBlockProcessNumbered"/>
    <dgm:cxn modelId="{C63F5368-D5F3-4DA7-9F79-BE53718DF983}" type="presOf" srcId="{FE8E6D5B-DF63-486B-9914-ABFDE8A116EB}" destId="{6C7153D2-9671-430F-B35A-C5B3076B43B1}" srcOrd="0" destOrd="0" presId="urn:microsoft.com/office/officeart/2016/7/layout/LinearBlockProcessNumbered"/>
    <dgm:cxn modelId="{6023B78A-5A61-4FB1-B450-FD9CAB9B62FB}" type="presOf" srcId="{C3EB0E68-37CF-4B82-9222-D1155F7F5BC6}" destId="{26A8E0B1-82FF-4DD3-85B5-595B4D551D0C}" srcOrd="1" destOrd="0" presId="urn:microsoft.com/office/officeart/2016/7/layout/LinearBlockProcessNumbered"/>
    <dgm:cxn modelId="{0312788F-0C0B-4A77-8AFC-1D59CF17D382}" type="presOf" srcId="{D2D6C6A2-68D6-4032-BBA8-FA77E7B85465}" destId="{07931716-5B4D-4408-A567-8F2947FDCE08}" srcOrd="0" destOrd="0" presId="urn:microsoft.com/office/officeart/2016/7/layout/LinearBlockProcessNumbered"/>
    <dgm:cxn modelId="{73A2D8BC-6C59-42EC-BC7B-15BA32722653}" srcId="{C6F673DE-0ED1-47CC-BF87-242C20F3D414}" destId="{C3EB0E68-37CF-4B82-9222-D1155F7F5BC6}" srcOrd="1" destOrd="0" parTransId="{8C07311A-7C1A-4D55-AD73-2A163D3DC080}" sibTransId="{9ECD48E2-546E-43A9-9CFC-8BCD35A3F28A}"/>
    <dgm:cxn modelId="{EAA48BC0-B704-4050-A735-906DB7A4320C}" type="presOf" srcId="{9ECD48E2-546E-43A9-9CFC-8BCD35A3F28A}" destId="{07258D30-27F8-46F7-B392-1A5EA98B124E}" srcOrd="0" destOrd="0" presId="urn:microsoft.com/office/officeart/2016/7/layout/LinearBlockProcessNumbered"/>
    <dgm:cxn modelId="{9A0E4DE8-716F-4BD1-929B-9E12E0DB7AB4}" srcId="{C6F673DE-0ED1-47CC-BF87-242C20F3D414}" destId="{FAFABDC8-BDC9-48F9-AA6E-55A3DA8CC269}" srcOrd="2" destOrd="0" parTransId="{B2FCB0B6-0827-435F-9254-3199A4AF0D41}" sibTransId="{D2D6C6A2-68D6-4032-BBA8-FA77E7B85465}"/>
    <dgm:cxn modelId="{6A8FD1F2-D738-4630-A018-005CF78190FB}" type="presOf" srcId="{FAFABDC8-BDC9-48F9-AA6E-55A3DA8CC269}" destId="{1499B0BD-A037-4BC8-94B1-DDAC63543C68}" srcOrd="0" destOrd="0" presId="urn:microsoft.com/office/officeart/2016/7/layout/LinearBlockProcessNumbered"/>
    <dgm:cxn modelId="{80F66DF8-0919-4E37-9B94-1B07DC870221}" type="presOf" srcId="{C6F673DE-0ED1-47CC-BF87-242C20F3D414}" destId="{964B0F2A-689B-4B4A-BF24-C795FBF9B4D7}" srcOrd="0" destOrd="0" presId="urn:microsoft.com/office/officeart/2016/7/layout/LinearBlockProcessNumbered"/>
    <dgm:cxn modelId="{AF2553FD-80FB-4017-B4E8-E74B9AEAC53B}" type="presOf" srcId="{21F4F94C-11E8-441B-90E0-5A9C34306E1A}" destId="{227D42BA-69D2-4909-A398-D0620F99F9A2}" srcOrd="1" destOrd="0" presId="urn:microsoft.com/office/officeart/2016/7/layout/LinearBlockProcessNumbered"/>
    <dgm:cxn modelId="{63F747CB-288C-4EFF-A4FE-54A8B12636A0}" type="presParOf" srcId="{964B0F2A-689B-4B4A-BF24-C795FBF9B4D7}" destId="{0CB56DA6-775D-4198-956C-662A5FC95786}" srcOrd="0" destOrd="0" presId="urn:microsoft.com/office/officeart/2016/7/layout/LinearBlockProcessNumbered"/>
    <dgm:cxn modelId="{C2F86654-7FF8-4DFB-B913-B55E1AC9409A}" type="presParOf" srcId="{0CB56DA6-775D-4198-956C-662A5FC95786}" destId="{437050C7-18CB-441B-8F4B-51A799457C70}" srcOrd="0" destOrd="0" presId="urn:microsoft.com/office/officeart/2016/7/layout/LinearBlockProcessNumbered"/>
    <dgm:cxn modelId="{B5567CCB-858F-48EA-929B-49CC8C75AF3C}" type="presParOf" srcId="{0CB56DA6-775D-4198-956C-662A5FC95786}" destId="{6C7153D2-9671-430F-B35A-C5B3076B43B1}" srcOrd="1" destOrd="0" presId="urn:microsoft.com/office/officeart/2016/7/layout/LinearBlockProcessNumbered"/>
    <dgm:cxn modelId="{D9E49C39-BC8E-4B11-BC4A-FADBA10D9FBF}" type="presParOf" srcId="{0CB56DA6-775D-4198-956C-662A5FC95786}" destId="{227D42BA-69D2-4909-A398-D0620F99F9A2}" srcOrd="2" destOrd="0" presId="urn:microsoft.com/office/officeart/2016/7/layout/LinearBlockProcessNumbered"/>
    <dgm:cxn modelId="{C2554885-5FC6-47A2-801A-668AB364BB7B}" type="presParOf" srcId="{964B0F2A-689B-4B4A-BF24-C795FBF9B4D7}" destId="{EEE537FA-66DB-4A4A-A388-33DAE37A1CA6}" srcOrd="1" destOrd="0" presId="urn:microsoft.com/office/officeart/2016/7/layout/LinearBlockProcessNumbered"/>
    <dgm:cxn modelId="{E74B6509-AEF4-444C-AD6C-12516E72DA7A}" type="presParOf" srcId="{964B0F2A-689B-4B4A-BF24-C795FBF9B4D7}" destId="{CB9A1609-47EF-496B-B39E-8C8BC8714794}" srcOrd="2" destOrd="0" presId="urn:microsoft.com/office/officeart/2016/7/layout/LinearBlockProcessNumbered"/>
    <dgm:cxn modelId="{52A2EEEF-E05D-479E-86BE-E8A63B213C4A}" type="presParOf" srcId="{CB9A1609-47EF-496B-B39E-8C8BC8714794}" destId="{01D6EAE5-7B12-4B4B-BB90-171C43D51E76}" srcOrd="0" destOrd="0" presId="urn:microsoft.com/office/officeart/2016/7/layout/LinearBlockProcessNumbered"/>
    <dgm:cxn modelId="{AA40AD29-801F-4410-B19D-FBD24260B4F4}" type="presParOf" srcId="{CB9A1609-47EF-496B-B39E-8C8BC8714794}" destId="{07258D30-27F8-46F7-B392-1A5EA98B124E}" srcOrd="1" destOrd="0" presId="urn:microsoft.com/office/officeart/2016/7/layout/LinearBlockProcessNumbered"/>
    <dgm:cxn modelId="{D3550410-5E70-43B8-AB42-78C71442D549}" type="presParOf" srcId="{CB9A1609-47EF-496B-B39E-8C8BC8714794}" destId="{26A8E0B1-82FF-4DD3-85B5-595B4D551D0C}" srcOrd="2" destOrd="0" presId="urn:microsoft.com/office/officeart/2016/7/layout/LinearBlockProcessNumbered"/>
    <dgm:cxn modelId="{A484EADE-66AD-4027-BBE9-6D6CEB872BC9}" type="presParOf" srcId="{964B0F2A-689B-4B4A-BF24-C795FBF9B4D7}" destId="{626E9DF7-02D4-48A2-B52C-6BB4C8CDC111}" srcOrd="3" destOrd="0" presId="urn:microsoft.com/office/officeart/2016/7/layout/LinearBlockProcessNumbered"/>
    <dgm:cxn modelId="{5CD1B013-524D-419B-B9E0-A3E182D0ACB0}" type="presParOf" srcId="{964B0F2A-689B-4B4A-BF24-C795FBF9B4D7}" destId="{99C0C5E3-77CC-40DF-A803-C9C520256B45}" srcOrd="4" destOrd="0" presId="urn:microsoft.com/office/officeart/2016/7/layout/LinearBlockProcessNumbered"/>
    <dgm:cxn modelId="{2A31C01F-A7FE-4B32-86D5-65DB6E6F0210}" type="presParOf" srcId="{99C0C5E3-77CC-40DF-A803-C9C520256B45}" destId="{1499B0BD-A037-4BC8-94B1-DDAC63543C68}" srcOrd="0" destOrd="0" presId="urn:microsoft.com/office/officeart/2016/7/layout/LinearBlockProcessNumbered"/>
    <dgm:cxn modelId="{7F879766-17C8-4270-B7B1-ACCABB0F3FD1}" type="presParOf" srcId="{99C0C5E3-77CC-40DF-A803-C9C520256B45}" destId="{07931716-5B4D-4408-A567-8F2947FDCE08}" srcOrd="1" destOrd="0" presId="urn:microsoft.com/office/officeart/2016/7/layout/LinearBlockProcessNumbered"/>
    <dgm:cxn modelId="{F992EE9D-36EB-4093-80FE-A01B53F773BF}" type="presParOf" srcId="{99C0C5E3-77CC-40DF-A803-C9C520256B45}" destId="{DB0B63E2-DA2B-46E4-8062-4782470F026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CC8AA4-5019-430D-96DE-512EB25CEDE9}">
      <dsp:nvSpPr>
        <dsp:cNvPr id="0" name=""/>
        <dsp:cNvSpPr/>
      </dsp:nvSpPr>
      <dsp:spPr>
        <a:xfrm>
          <a:off x="0" y="93142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900" b="1" kern="1200"/>
            <a:t>社名</a:t>
          </a:r>
          <a:r>
            <a:rPr lang="en-US" sz="1900" b="0" kern="1200"/>
            <a:t>:</a:t>
          </a:r>
          <a:r>
            <a:rPr lang="ja-JP" sz="1900" b="0" kern="1200"/>
            <a:t>　　　　　   株式会社陽光国際商会</a:t>
          </a:r>
          <a:endParaRPr lang="en-US" sz="1900" kern="1200"/>
        </a:p>
      </dsp:txBody>
      <dsp:txXfrm>
        <a:off x="28215" y="121357"/>
        <a:ext cx="10111697" cy="521550"/>
      </dsp:txXfrm>
    </dsp:sp>
    <dsp:sp modelId="{57197F2F-A18B-42F9-9412-84529689B7C1}">
      <dsp:nvSpPr>
        <dsp:cNvPr id="0" name=""/>
        <dsp:cNvSpPr/>
      </dsp:nvSpPr>
      <dsp:spPr>
        <a:xfrm>
          <a:off x="0" y="725842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900" b="1" kern="1200"/>
            <a:t>設立</a:t>
          </a:r>
          <a:r>
            <a:rPr lang="en-US" sz="1900" b="0" kern="1200"/>
            <a:t>:</a:t>
          </a:r>
          <a:r>
            <a:rPr lang="ja-JP" sz="1900" b="0" kern="1200"/>
            <a:t>　　　　　   </a:t>
          </a:r>
          <a:r>
            <a:rPr lang="en-US" sz="1900" b="0" kern="1200"/>
            <a:t>2009</a:t>
          </a:r>
          <a:r>
            <a:rPr lang="ja-JP" sz="1900" b="0" kern="1200"/>
            <a:t>年</a:t>
          </a:r>
          <a:r>
            <a:rPr lang="en-US" sz="1900" b="0" kern="1200"/>
            <a:t>11</a:t>
          </a:r>
          <a:r>
            <a:rPr lang="ja-JP" sz="1900" b="0" kern="1200"/>
            <a:t>月</a:t>
          </a:r>
          <a:r>
            <a:rPr lang="en-US" sz="1900" b="0" kern="1200"/>
            <a:t>13</a:t>
          </a:r>
          <a:r>
            <a:rPr lang="ja-JP" sz="1900" b="0" kern="1200"/>
            <a:t>日</a:t>
          </a:r>
          <a:endParaRPr lang="en-US" sz="1900" kern="1200"/>
        </a:p>
      </dsp:txBody>
      <dsp:txXfrm>
        <a:off x="28215" y="754057"/>
        <a:ext cx="10111697" cy="521550"/>
      </dsp:txXfrm>
    </dsp:sp>
    <dsp:sp modelId="{E29CCE65-F296-4C17-8360-DD30A5039454}">
      <dsp:nvSpPr>
        <dsp:cNvPr id="0" name=""/>
        <dsp:cNvSpPr/>
      </dsp:nvSpPr>
      <dsp:spPr>
        <a:xfrm>
          <a:off x="0" y="1358542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900" b="1" kern="1200"/>
            <a:t>資本金：　　　  </a:t>
          </a:r>
          <a:r>
            <a:rPr lang="ja-JP" sz="1900" b="0" kern="1200"/>
            <a:t>  </a:t>
          </a:r>
          <a:r>
            <a:rPr lang="en-US" sz="1900" b="0" kern="1200"/>
            <a:t>700</a:t>
          </a:r>
          <a:r>
            <a:rPr lang="ja-JP" sz="1900" b="0" kern="1200"/>
            <a:t>万円</a:t>
          </a:r>
          <a:endParaRPr lang="en-US" sz="1900" kern="1200"/>
        </a:p>
      </dsp:txBody>
      <dsp:txXfrm>
        <a:off x="28215" y="1386757"/>
        <a:ext cx="10111697" cy="521550"/>
      </dsp:txXfrm>
    </dsp:sp>
    <dsp:sp modelId="{8D820340-E31D-412A-8992-069409AD03E2}">
      <dsp:nvSpPr>
        <dsp:cNvPr id="0" name=""/>
        <dsp:cNvSpPr/>
      </dsp:nvSpPr>
      <dsp:spPr>
        <a:xfrm>
          <a:off x="0" y="1991242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900" b="1" kern="1200"/>
            <a:t>本社所在地</a:t>
          </a:r>
          <a:r>
            <a:rPr lang="en-US" sz="1900" b="0" kern="1200"/>
            <a:t>:  </a:t>
          </a:r>
          <a:r>
            <a:rPr lang="ja-JP" sz="1900" b="0" kern="1200"/>
            <a:t>　   名古屋市西区名駅</a:t>
          </a:r>
          <a:r>
            <a:rPr lang="en-US" sz="1900" b="0" kern="1200"/>
            <a:t>2</a:t>
          </a:r>
          <a:r>
            <a:rPr lang="ja-JP" sz="1900" b="0" kern="1200"/>
            <a:t>丁目</a:t>
          </a:r>
          <a:r>
            <a:rPr lang="en-US" sz="1900" b="0" kern="1200"/>
            <a:t>4</a:t>
          </a:r>
          <a:r>
            <a:rPr lang="ja-JP" sz="1900" b="0" kern="1200"/>
            <a:t>－</a:t>
          </a:r>
          <a:r>
            <a:rPr lang="en-US" sz="1900" b="0" kern="1200"/>
            <a:t>3</a:t>
          </a:r>
          <a:endParaRPr lang="en-US" sz="1900" kern="1200"/>
        </a:p>
      </dsp:txBody>
      <dsp:txXfrm>
        <a:off x="28215" y="2019457"/>
        <a:ext cx="10111697" cy="521550"/>
      </dsp:txXfrm>
    </dsp:sp>
    <dsp:sp modelId="{AC821DA7-4A10-41CA-AE55-CC1E0D840776}">
      <dsp:nvSpPr>
        <dsp:cNvPr id="0" name=""/>
        <dsp:cNvSpPr/>
      </dsp:nvSpPr>
      <dsp:spPr>
        <a:xfrm>
          <a:off x="0" y="2623942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1900" b="1" kern="1200"/>
            <a:t>代表取締役社長</a:t>
          </a:r>
          <a:r>
            <a:rPr lang="en-US" sz="1900" b="0" kern="1200"/>
            <a:t>:</a:t>
          </a:r>
          <a:r>
            <a:rPr lang="ja-JP" sz="1900" b="0" kern="1200"/>
            <a:t>　馬　潤波</a:t>
          </a:r>
          <a:endParaRPr lang="en-US" sz="1900" kern="1200"/>
        </a:p>
      </dsp:txBody>
      <dsp:txXfrm>
        <a:off x="28215" y="2652157"/>
        <a:ext cx="10111697" cy="521550"/>
      </dsp:txXfrm>
    </dsp:sp>
    <dsp:sp modelId="{B639C278-A0EC-4799-BE78-6BD552527A9C}">
      <dsp:nvSpPr>
        <dsp:cNvPr id="0" name=""/>
        <dsp:cNvSpPr/>
      </dsp:nvSpPr>
      <dsp:spPr>
        <a:xfrm>
          <a:off x="0" y="3256641"/>
          <a:ext cx="10168127" cy="577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900" b="0" kern="1200" dirty="0"/>
            <a:t>売上高：１億５千万円</a:t>
          </a:r>
          <a:endParaRPr lang="en-US" sz="1900" kern="1200" dirty="0"/>
        </a:p>
      </dsp:txBody>
      <dsp:txXfrm>
        <a:off x="28215" y="3284856"/>
        <a:ext cx="10111697" cy="521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37692-7C2B-4D89-98AC-5ACB31A1C398}">
      <dsp:nvSpPr>
        <dsp:cNvPr id="0" name=""/>
        <dsp:cNvSpPr/>
      </dsp:nvSpPr>
      <dsp:spPr>
        <a:xfrm>
          <a:off x="0" y="454356"/>
          <a:ext cx="63642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13E1A-017B-4D2F-8E9A-F1C79875D283}">
      <dsp:nvSpPr>
        <dsp:cNvPr id="0" name=""/>
        <dsp:cNvSpPr/>
      </dsp:nvSpPr>
      <dsp:spPr>
        <a:xfrm>
          <a:off x="318211" y="100116"/>
          <a:ext cx="4454956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kern="1200"/>
            <a:t>日本国内旅行手配</a:t>
          </a:r>
          <a:endParaRPr lang="en-US" sz="2400" kern="1200"/>
        </a:p>
      </dsp:txBody>
      <dsp:txXfrm>
        <a:off x="352796" y="134701"/>
        <a:ext cx="4385786" cy="639310"/>
      </dsp:txXfrm>
    </dsp:sp>
    <dsp:sp modelId="{5B272D0C-C90A-476C-B1A1-0AA07D13C82F}">
      <dsp:nvSpPr>
        <dsp:cNvPr id="0" name=""/>
        <dsp:cNvSpPr/>
      </dsp:nvSpPr>
      <dsp:spPr>
        <a:xfrm>
          <a:off x="0" y="1542996"/>
          <a:ext cx="63642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75823"/>
              <a:satOff val="-162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180741-3ECE-4818-A376-D90EF27277E4}">
      <dsp:nvSpPr>
        <dsp:cNvPr id="0" name=""/>
        <dsp:cNvSpPr/>
      </dsp:nvSpPr>
      <dsp:spPr>
        <a:xfrm>
          <a:off x="318211" y="1188756"/>
          <a:ext cx="4454956" cy="708480"/>
        </a:xfrm>
        <a:prstGeom prst="roundRect">
          <a:avLst/>
        </a:prstGeom>
        <a:solidFill>
          <a:schemeClr val="accent2">
            <a:hueOff val="-375823"/>
            <a:satOff val="-162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kern="1200"/>
            <a:t>国際医療観光業務</a:t>
          </a:r>
          <a:endParaRPr lang="en-US" sz="2400" kern="1200"/>
        </a:p>
      </dsp:txBody>
      <dsp:txXfrm>
        <a:off x="352796" y="1223341"/>
        <a:ext cx="4385786" cy="639310"/>
      </dsp:txXfrm>
    </dsp:sp>
    <dsp:sp modelId="{04C620D8-AA75-401D-8F9C-1BB0153C2258}">
      <dsp:nvSpPr>
        <dsp:cNvPr id="0" name=""/>
        <dsp:cNvSpPr/>
      </dsp:nvSpPr>
      <dsp:spPr>
        <a:xfrm>
          <a:off x="0" y="2631636"/>
          <a:ext cx="63642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51646"/>
              <a:satOff val="-324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BFA38-AE99-423E-B7AB-91F058DBD92F}">
      <dsp:nvSpPr>
        <dsp:cNvPr id="0" name=""/>
        <dsp:cNvSpPr/>
      </dsp:nvSpPr>
      <dsp:spPr>
        <a:xfrm>
          <a:off x="318211" y="2277396"/>
          <a:ext cx="4454956" cy="708480"/>
        </a:xfrm>
        <a:prstGeom prst="roundRect">
          <a:avLst/>
        </a:prstGeom>
        <a:solidFill>
          <a:schemeClr val="accent2">
            <a:hueOff val="-751646"/>
            <a:satOff val="-324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/>
            <a:t>日本語研修センター</a:t>
          </a:r>
          <a:r>
            <a:rPr lang="ja-JP" sz="2400" kern="1200" dirty="0"/>
            <a:t>　</a:t>
          </a:r>
          <a:endParaRPr lang="en-US" sz="2400" kern="1200" dirty="0"/>
        </a:p>
      </dsp:txBody>
      <dsp:txXfrm>
        <a:off x="352796" y="2311981"/>
        <a:ext cx="4385786" cy="639310"/>
      </dsp:txXfrm>
    </dsp:sp>
    <dsp:sp modelId="{1F352BEB-BC87-4EC5-9A25-71B7F8920A98}">
      <dsp:nvSpPr>
        <dsp:cNvPr id="0" name=""/>
        <dsp:cNvSpPr/>
      </dsp:nvSpPr>
      <dsp:spPr>
        <a:xfrm>
          <a:off x="0" y="3720276"/>
          <a:ext cx="63642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127469"/>
              <a:satOff val="-486"/>
              <a:lumOff val="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8C56D-9A79-4902-B559-18039EFB72B2}">
      <dsp:nvSpPr>
        <dsp:cNvPr id="0" name=""/>
        <dsp:cNvSpPr/>
      </dsp:nvSpPr>
      <dsp:spPr>
        <a:xfrm>
          <a:off x="318211" y="3366036"/>
          <a:ext cx="4454956" cy="708480"/>
        </a:xfrm>
        <a:prstGeom prst="roundRect">
          <a:avLst/>
        </a:prstGeom>
        <a:solidFill>
          <a:schemeClr val="accent2">
            <a:hueOff val="-1127469"/>
            <a:satOff val="-486"/>
            <a:lumOff val="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kern="1200"/>
            <a:t>海外航空券予約販売　</a:t>
          </a:r>
          <a:endParaRPr lang="en-US" sz="2400" kern="1200"/>
        </a:p>
      </dsp:txBody>
      <dsp:txXfrm>
        <a:off x="352796" y="3400621"/>
        <a:ext cx="4385786" cy="639310"/>
      </dsp:txXfrm>
    </dsp:sp>
    <dsp:sp modelId="{E3292551-1E2C-4AFC-AF6F-124675041540}">
      <dsp:nvSpPr>
        <dsp:cNvPr id="0" name=""/>
        <dsp:cNvSpPr/>
      </dsp:nvSpPr>
      <dsp:spPr>
        <a:xfrm>
          <a:off x="0" y="4808915"/>
          <a:ext cx="63642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503292"/>
              <a:satOff val="-64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97A1C-79B3-4FB2-8F4F-D88F0D24A298}">
      <dsp:nvSpPr>
        <dsp:cNvPr id="0" name=""/>
        <dsp:cNvSpPr/>
      </dsp:nvSpPr>
      <dsp:spPr>
        <a:xfrm>
          <a:off x="318211" y="4454675"/>
          <a:ext cx="4454956" cy="708480"/>
        </a:xfrm>
        <a:prstGeom prst="roundRect">
          <a:avLst/>
        </a:prstGeom>
        <a:solidFill>
          <a:schemeClr val="accent2">
            <a:hueOff val="-1503292"/>
            <a:satOff val="-648"/>
            <a:lumOff val="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387" tIns="0" rIns="168387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kern="1200" dirty="0"/>
            <a:t>国際ビジネスサポート</a:t>
          </a:r>
          <a:endParaRPr lang="en-US" sz="2400" kern="1200" dirty="0"/>
        </a:p>
      </dsp:txBody>
      <dsp:txXfrm>
        <a:off x="352796" y="4489260"/>
        <a:ext cx="4385786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7FFE7-C71F-476B-B653-682AF2B9C5CF}">
      <dsp:nvSpPr>
        <dsp:cNvPr id="0" name=""/>
        <dsp:cNvSpPr/>
      </dsp:nvSpPr>
      <dsp:spPr>
        <a:xfrm>
          <a:off x="0" y="1787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E1DAE-797D-41DE-94E6-D56FDEE1C969}">
      <dsp:nvSpPr>
        <dsp:cNvPr id="0" name=""/>
        <dsp:cNvSpPr/>
      </dsp:nvSpPr>
      <dsp:spPr>
        <a:xfrm>
          <a:off x="0" y="1787"/>
          <a:ext cx="10168127" cy="67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　　　　　　　</a:t>
          </a:r>
          <a:r>
            <a:rPr kumimoji="1" lang="en-US" sz="2400" kern="1200" dirty="0"/>
            <a:t>2009</a:t>
          </a:r>
          <a:r>
            <a:rPr kumimoji="1" lang="ja-JP" sz="2400" kern="1200" dirty="0"/>
            <a:t>年</a:t>
          </a:r>
          <a:r>
            <a:rPr kumimoji="1" lang="en-US" sz="2400" kern="1200" dirty="0"/>
            <a:t>11</a:t>
          </a:r>
          <a:r>
            <a:rPr kumimoji="1" lang="ja-JP" sz="2400" kern="1200" dirty="0"/>
            <a:t>月</a:t>
          </a:r>
          <a:r>
            <a:rPr kumimoji="1" lang="en-US" sz="2400" kern="1200" dirty="0"/>
            <a:t>13</a:t>
          </a:r>
          <a:r>
            <a:rPr kumimoji="1" lang="ja-JP" sz="2400" kern="1200" dirty="0"/>
            <a:t>日名古屋市中村区にて設</a:t>
          </a:r>
          <a:r>
            <a:rPr kumimoji="1" lang="ja-JP" altLang="en-US" sz="2400" kern="1200" dirty="0"/>
            <a:t>立</a:t>
          </a:r>
          <a:endParaRPr kumimoji="1" lang="ja-JP" altLang="ja-JP" sz="2400" kern="1200" dirty="0"/>
        </a:p>
      </dsp:txBody>
      <dsp:txXfrm>
        <a:off x="0" y="1787"/>
        <a:ext cx="10168127" cy="673907"/>
      </dsp:txXfrm>
    </dsp:sp>
    <dsp:sp modelId="{08019CB7-B23D-427E-BDD5-6F3161B7F195}">
      <dsp:nvSpPr>
        <dsp:cNvPr id="0" name=""/>
        <dsp:cNvSpPr/>
      </dsp:nvSpPr>
      <dsp:spPr>
        <a:xfrm>
          <a:off x="0" y="675695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3B831-F73E-4A5C-B756-BA1DC5CC29CC}">
      <dsp:nvSpPr>
        <dsp:cNvPr id="0" name=""/>
        <dsp:cNvSpPr/>
      </dsp:nvSpPr>
      <dsp:spPr>
        <a:xfrm>
          <a:off x="0" y="675695"/>
          <a:ext cx="2033625" cy="324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0" y="675695"/>
        <a:ext cx="2033625" cy="3241967"/>
      </dsp:txXfrm>
    </dsp:sp>
    <dsp:sp modelId="{B26BE074-B52F-48FA-A7E1-CE6BE10BBC45}">
      <dsp:nvSpPr>
        <dsp:cNvPr id="0" name=""/>
        <dsp:cNvSpPr/>
      </dsp:nvSpPr>
      <dsp:spPr>
        <a:xfrm>
          <a:off x="2186147" y="713806"/>
          <a:ext cx="7981980" cy="762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2010</a:t>
          </a:r>
          <a:r>
            <a:rPr kumimoji="1" lang="ja-JP" sz="2200" kern="1200"/>
            <a:t>年</a:t>
          </a:r>
          <a:r>
            <a:rPr kumimoji="1" lang="en-US" sz="2200" kern="1200"/>
            <a:t>5</a:t>
          </a:r>
          <a:r>
            <a:rPr kumimoji="1" lang="ja-JP" sz="2200" kern="1200"/>
            <a:t>月　海外航空券販売事業開始</a:t>
          </a:r>
          <a:endParaRPr lang="en-US" sz="2200" kern="1200"/>
        </a:p>
      </dsp:txBody>
      <dsp:txXfrm>
        <a:off x="2186147" y="713806"/>
        <a:ext cx="7981980" cy="762210"/>
      </dsp:txXfrm>
    </dsp:sp>
    <dsp:sp modelId="{ED1D52D8-07A1-4280-9DA2-54F73A27FAD9}">
      <dsp:nvSpPr>
        <dsp:cNvPr id="0" name=""/>
        <dsp:cNvSpPr/>
      </dsp:nvSpPr>
      <dsp:spPr>
        <a:xfrm>
          <a:off x="2033625" y="1476016"/>
          <a:ext cx="81345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C776-05C7-4AA1-B7C9-C550DF79A5A4}">
      <dsp:nvSpPr>
        <dsp:cNvPr id="0" name=""/>
        <dsp:cNvSpPr/>
      </dsp:nvSpPr>
      <dsp:spPr>
        <a:xfrm>
          <a:off x="2186147" y="1514127"/>
          <a:ext cx="7981980" cy="762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2011</a:t>
          </a:r>
          <a:r>
            <a:rPr kumimoji="1" lang="ja-JP" sz="2200" kern="1200"/>
            <a:t>年</a:t>
          </a:r>
          <a:r>
            <a:rPr kumimoji="1" lang="en-US" sz="2200" kern="1200"/>
            <a:t>5</a:t>
          </a:r>
          <a:r>
            <a:rPr kumimoji="1" lang="ja-JP" sz="2200" kern="1200"/>
            <a:t>月　インターネット・携帯販売事業開始</a:t>
          </a:r>
          <a:endParaRPr lang="en-US" sz="2200" kern="1200"/>
        </a:p>
      </dsp:txBody>
      <dsp:txXfrm>
        <a:off x="2186147" y="1514127"/>
        <a:ext cx="7981980" cy="762210"/>
      </dsp:txXfrm>
    </dsp:sp>
    <dsp:sp modelId="{1BD59A59-9C2D-4948-B982-EEA80DB07DBB}">
      <dsp:nvSpPr>
        <dsp:cNvPr id="0" name=""/>
        <dsp:cNvSpPr/>
      </dsp:nvSpPr>
      <dsp:spPr>
        <a:xfrm>
          <a:off x="2033625" y="2276337"/>
          <a:ext cx="81345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89B2B-0B83-49CA-9A99-F6D92D742171}">
      <dsp:nvSpPr>
        <dsp:cNvPr id="0" name=""/>
        <dsp:cNvSpPr/>
      </dsp:nvSpPr>
      <dsp:spPr>
        <a:xfrm>
          <a:off x="2186147" y="2314448"/>
          <a:ext cx="7981980" cy="762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2014</a:t>
          </a:r>
          <a:r>
            <a:rPr kumimoji="1" lang="ja-JP" sz="2200" kern="1200"/>
            <a:t>年</a:t>
          </a:r>
          <a:r>
            <a:rPr kumimoji="1" lang="en-US" sz="2200" kern="1200"/>
            <a:t>5</a:t>
          </a:r>
          <a:r>
            <a:rPr kumimoji="1" lang="ja-JP" sz="2200" kern="1200"/>
            <a:t>月　本店住所変更いたしました。</a:t>
          </a:r>
          <a:endParaRPr lang="en-US" sz="2200" kern="1200"/>
        </a:p>
      </dsp:txBody>
      <dsp:txXfrm>
        <a:off x="2186147" y="2314448"/>
        <a:ext cx="7981980" cy="762210"/>
      </dsp:txXfrm>
    </dsp:sp>
    <dsp:sp modelId="{B0371A52-2F54-4720-BC59-E85A3E418385}">
      <dsp:nvSpPr>
        <dsp:cNvPr id="0" name=""/>
        <dsp:cNvSpPr/>
      </dsp:nvSpPr>
      <dsp:spPr>
        <a:xfrm>
          <a:off x="2033625" y="3076659"/>
          <a:ext cx="81345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18D57-5676-4235-8F20-AC04ECC143A2}">
      <dsp:nvSpPr>
        <dsp:cNvPr id="0" name=""/>
        <dsp:cNvSpPr/>
      </dsp:nvSpPr>
      <dsp:spPr>
        <a:xfrm>
          <a:off x="2186147" y="3114769"/>
          <a:ext cx="7981980" cy="762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201</a:t>
          </a:r>
          <a:r>
            <a:rPr kumimoji="1" lang="ja-JP" sz="2200" kern="1200"/>
            <a:t>５年</a:t>
          </a:r>
          <a:r>
            <a:rPr kumimoji="1" lang="en-US" sz="2200" kern="1200"/>
            <a:t>6</a:t>
          </a:r>
          <a:r>
            <a:rPr kumimoji="1" lang="ja-JP" sz="2200" kern="1200"/>
            <a:t>月  </a:t>
          </a:r>
          <a:r>
            <a:rPr kumimoji="1" lang="zh-TW" sz="2200" kern="1200"/>
            <a:t>旅行業登録：愛知県知事登録旅行業第</a:t>
          </a:r>
          <a:r>
            <a:rPr kumimoji="1" lang="en-US" sz="2200" kern="1200"/>
            <a:t>3</a:t>
          </a:r>
          <a:r>
            <a:rPr kumimoji="1" lang="zh-TW" sz="2200" kern="1200"/>
            <a:t>－</a:t>
          </a:r>
          <a:r>
            <a:rPr kumimoji="1" lang="en-US" sz="2200" kern="1200"/>
            <a:t>1389</a:t>
          </a:r>
          <a:r>
            <a:rPr kumimoji="1" lang="zh-TW" sz="2200" kern="1200"/>
            <a:t>号</a:t>
          </a:r>
          <a:endParaRPr lang="en-US" sz="2200" kern="1200"/>
        </a:p>
      </dsp:txBody>
      <dsp:txXfrm>
        <a:off x="2186147" y="3114769"/>
        <a:ext cx="7981980" cy="762210"/>
      </dsp:txXfrm>
    </dsp:sp>
    <dsp:sp modelId="{20020519-6098-44BC-AE73-FD90AB8BB019}">
      <dsp:nvSpPr>
        <dsp:cNvPr id="0" name=""/>
        <dsp:cNvSpPr/>
      </dsp:nvSpPr>
      <dsp:spPr>
        <a:xfrm>
          <a:off x="2033625" y="3876980"/>
          <a:ext cx="81345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750C5-09D7-4544-93D9-476B8972913C}">
      <dsp:nvSpPr>
        <dsp:cNvPr id="0" name=""/>
        <dsp:cNvSpPr/>
      </dsp:nvSpPr>
      <dsp:spPr>
        <a:xfrm>
          <a:off x="0" y="482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87DD3-2867-42D4-8FC6-526234729B30}">
      <dsp:nvSpPr>
        <dsp:cNvPr id="0" name=""/>
        <dsp:cNvSpPr/>
      </dsp:nvSpPr>
      <dsp:spPr>
        <a:xfrm>
          <a:off x="0" y="482"/>
          <a:ext cx="10168127" cy="790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700" kern="1200"/>
            <a:t>2016</a:t>
          </a:r>
          <a:r>
            <a:rPr kumimoji="1" lang="ja-JP" sz="1700" kern="1200"/>
            <a:t>年３月 　ナマコ・健康食品・化粧品通販事業開始</a:t>
          </a:r>
          <a:endParaRPr lang="en-US" sz="1700" kern="1200"/>
        </a:p>
      </dsp:txBody>
      <dsp:txXfrm>
        <a:off x="0" y="482"/>
        <a:ext cx="10168127" cy="790347"/>
      </dsp:txXfrm>
    </dsp:sp>
    <dsp:sp modelId="{BB434817-7733-4C76-BF48-4964C5BEC2A5}">
      <dsp:nvSpPr>
        <dsp:cNvPr id="0" name=""/>
        <dsp:cNvSpPr/>
      </dsp:nvSpPr>
      <dsp:spPr>
        <a:xfrm>
          <a:off x="0" y="790829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27D30-7A09-40ED-8F96-6F9FBFDC28A0}">
      <dsp:nvSpPr>
        <dsp:cNvPr id="0" name=""/>
        <dsp:cNvSpPr/>
      </dsp:nvSpPr>
      <dsp:spPr>
        <a:xfrm>
          <a:off x="0" y="790829"/>
          <a:ext cx="10168127" cy="790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700" kern="1200"/>
            <a:t>2016</a:t>
          </a:r>
          <a:r>
            <a:rPr kumimoji="1" lang="ja-JP" sz="1700" kern="1200"/>
            <a:t>年８月　インバウンド・健康診断事業</a:t>
          </a:r>
          <a:endParaRPr lang="en-US" sz="1700" kern="1200"/>
        </a:p>
      </dsp:txBody>
      <dsp:txXfrm>
        <a:off x="0" y="790829"/>
        <a:ext cx="10168127" cy="790347"/>
      </dsp:txXfrm>
    </dsp:sp>
    <dsp:sp modelId="{803F25F4-FE19-4563-AFB4-609FCD11A633}">
      <dsp:nvSpPr>
        <dsp:cNvPr id="0" name=""/>
        <dsp:cNvSpPr/>
      </dsp:nvSpPr>
      <dsp:spPr>
        <a:xfrm>
          <a:off x="0" y="1581177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D2033-1244-42D2-A1AD-9D63C68DF6C4}">
      <dsp:nvSpPr>
        <dsp:cNvPr id="0" name=""/>
        <dsp:cNvSpPr/>
      </dsp:nvSpPr>
      <dsp:spPr>
        <a:xfrm>
          <a:off x="0" y="1581177"/>
          <a:ext cx="10168127" cy="790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700" kern="1200"/>
            <a:t>2019</a:t>
          </a:r>
          <a:r>
            <a:rPr kumimoji="1" lang="ja-JP" sz="1700" kern="1200"/>
            <a:t>年</a:t>
          </a:r>
          <a:r>
            <a:rPr kumimoji="1" lang="en-US" sz="1700" kern="1200"/>
            <a:t>3</a:t>
          </a:r>
          <a:r>
            <a:rPr kumimoji="1" lang="ja-JP" sz="1700" kern="1200"/>
            <a:t>月　有料職業紹介事業許可取得（</a:t>
          </a:r>
          <a:r>
            <a:rPr kumimoji="1" lang="en-US" sz="1700" kern="1200"/>
            <a:t>23-</a:t>
          </a:r>
          <a:r>
            <a:rPr kumimoji="1" lang="ja-JP" sz="1700" kern="1200"/>
            <a:t>ユ</a:t>
          </a:r>
          <a:r>
            <a:rPr kumimoji="1" lang="en-US" sz="1700" kern="1200"/>
            <a:t>-302886</a:t>
          </a:r>
          <a:r>
            <a:rPr kumimoji="1" lang="ja-JP" sz="1700" kern="1200"/>
            <a:t>）</a:t>
          </a:r>
          <a:endParaRPr lang="en-US" sz="1700" kern="1200"/>
        </a:p>
      </dsp:txBody>
      <dsp:txXfrm>
        <a:off x="0" y="1581177"/>
        <a:ext cx="10168127" cy="790347"/>
      </dsp:txXfrm>
    </dsp:sp>
    <dsp:sp modelId="{F656EAE1-CECB-4131-8B01-4FE12900210C}">
      <dsp:nvSpPr>
        <dsp:cNvPr id="0" name=""/>
        <dsp:cNvSpPr/>
      </dsp:nvSpPr>
      <dsp:spPr>
        <a:xfrm>
          <a:off x="0" y="2371524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9920D-3C24-45D2-BF91-A07C76077FD1}">
      <dsp:nvSpPr>
        <dsp:cNvPr id="0" name=""/>
        <dsp:cNvSpPr/>
      </dsp:nvSpPr>
      <dsp:spPr>
        <a:xfrm>
          <a:off x="0" y="2371524"/>
          <a:ext cx="10168127" cy="790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700" kern="1200"/>
            <a:t>2021</a:t>
          </a:r>
          <a:r>
            <a:rPr kumimoji="1" lang="ja-JP" sz="1700" kern="1200"/>
            <a:t>年</a:t>
          </a:r>
          <a:r>
            <a:rPr kumimoji="1" lang="en-US" sz="1700" kern="1200"/>
            <a:t>12</a:t>
          </a:r>
          <a:r>
            <a:rPr kumimoji="1" lang="ja-JP" sz="1700" kern="1200"/>
            <a:t>月　日本語研修センター設立</a:t>
          </a:r>
          <a:endParaRPr lang="en-US" sz="1700" kern="1200"/>
        </a:p>
      </dsp:txBody>
      <dsp:txXfrm>
        <a:off x="0" y="2371524"/>
        <a:ext cx="10168127" cy="790347"/>
      </dsp:txXfrm>
    </dsp:sp>
    <dsp:sp modelId="{C9C1B63B-08CA-4D7A-AE9C-80DEDFC0DE01}">
      <dsp:nvSpPr>
        <dsp:cNvPr id="0" name=""/>
        <dsp:cNvSpPr/>
      </dsp:nvSpPr>
      <dsp:spPr>
        <a:xfrm>
          <a:off x="0" y="3161872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5B71B-1D21-43E6-B093-73D9A7955182}">
      <dsp:nvSpPr>
        <dsp:cNvPr id="0" name=""/>
        <dsp:cNvSpPr/>
      </dsp:nvSpPr>
      <dsp:spPr>
        <a:xfrm>
          <a:off x="0" y="3161872"/>
          <a:ext cx="10168127" cy="790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700" kern="1200"/>
            <a:t>2022</a:t>
          </a:r>
          <a:r>
            <a:rPr kumimoji="1" lang="ja-JP" sz="1700" kern="1200"/>
            <a:t>年</a:t>
          </a:r>
          <a:r>
            <a:rPr kumimoji="1" lang="en-US" sz="1700" kern="1200"/>
            <a:t>8</a:t>
          </a:r>
          <a:r>
            <a:rPr kumimoji="1" lang="ja-JP" sz="1700" kern="1200"/>
            <a:t>月　登録支援機関登録（２２登ー００７３７０</a:t>
          </a:r>
          <a:br>
            <a:rPr kumimoji="1" lang="en-US" sz="1700" kern="1200"/>
          </a:br>
          <a:endParaRPr lang="en-US" sz="1700" kern="1200"/>
        </a:p>
      </dsp:txBody>
      <dsp:txXfrm>
        <a:off x="0" y="3161872"/>
        <a:ext cx="10168127" cy="7903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050C7-18CB-441B-8F4B-51A799457C70}">
      <dsp:nvSpPr>
        <dsp:cNvPr id="0" name=""/>
        <dsp:cNvSpPr/>
      </dsp:nvSpPr>
      <dsp:spPr>
        <a:xfrm>
          <a:off x="821" y="182441"/>
          <a:ext cx="3327201" cy="39926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存在意義</a:t>
          </a:r>
          <a:endParaRPr kumimoji="1" lang="en-US" altLang="ja-JP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お客様の期待を超え、感動していただける商品</a:t>
          </a:r>
          <a:r>
            <a:rPr kumimoji="1" lang="en-US" sz="1600" kern="1200" dirty="0"/>
            <a:t>·</a:t>
          </a:r>
          <a:r>
            <a:rPr kumimoji="1" lang="ja-JP" sz="1600" kern="1200" dirty="0"/>
            <a:t>サ</a:t>
          </a:r>
          <a:r>
            <a:rPr kumimoji="1" lang="en-US" sz="1600" kern="1200" dirty="0"/>
            <a:t>-</a:t>
          </a:r>
          <a:r>
            <a:rPr kumimoji="1" lang="ja-JP" sz="1600" kern="1200" dirty="0"/>
            <a:t>ビスを 提供することを通じ、社会に貢献し、明るい未来を築く力になります</a:t>
          </a:r>
          <a:endParaRPr lang="en-US" sz="1600" kern="1200" dirty="0"/>
        </a:p>
      </dsp:txBody>
      <dsp:txXfrm>
        <a:off x="821" y="1779497"/>
        <a:ext cx="3327201" cy="2395585"/>
      </dsp:txXfrm>
    </dsp:sp>
    <dsp:sp modelId="{6C7153D2-9671-430F-B35A-C5B3076B43B1}">
      <dsp:nvSpPr>
        <dsp:cNvPr id="0" name=""/>
        <dsp:cNvSpPr/>
      </dsp:nvSpPr>
      <dsp:spPr>
        <a:xfrm>
          <a:off x="821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01</a:t>
          </a:r>
        </a:p>
      </dsp:txBody>
      <dsp:txXfrm>
        <a:off x="821" y="182441"/>
        <a:ext cx="3327201" cy="1597056"/>
      </dsp:txXfrm>
    </dsp:sp>
    <dsp:sp modelId="{01D6EAE5-7B12-4B4B-BB90-171C43D51E76}">
      <dsp:nvSpPr>
        <dsp:cNvPr id="0" name=""/>
        <dsp:cNvSpPr/>
      </dsp:nvSpPr>
      <dsp:spPr>
        <a:xfrm>
          <a:off x="3594199" y="182441"/>
          <a:ext cx="3327201" cy="39926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経営姿勢</a:t>
          </a:r>
          <a:endParaRPr kumimoji="1" lang="en-US" altLang="ja-JP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全社員が人生の喜ひを実感でき、社会のあらゆる人々の心を動かし、 信頼され、そして大きな夢に挑戰し続ける経営を実践します</a:t>
          </a:r>
          <a:endParaRPr lang="en-US" sz="1600" kern="1200" dirty="0"/>
        </a:p>
      </dsp:txBody>
      <dsp:txXfrm>
        <a:off x="3594199" y="1779497"/>
        <a:ext cx="3327201" cy="2395585"/>
      </dsp:txXfrm>
    </dsp:sp>
    <dsp:sp modelId="{07258D30-27F8-46F7-B392-1A5EA98B124E}">
      <dsp:nvSpPr>
        <dsp:cNvPr id="0" name=""/>
        <dsp:cNvSpPr/>
      </dsp:nvSpPr>
      <dsp:spPr>
        <a:xfrm>
          <a:off x="3594199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02</a:t>
          </a:r>
        </a:p>
      </dsp:txBody>
      <dsp:txXfrm>
        <a:off x="3594199" y="182441"/>
        <a:ext cx="3327201" cy="1597056"/>
      </dsp:txXfrm>
    </dsp:sp>
    <dsp:sp modelId="{1499B0BD-A037-4BC8-94B1-DDAC63543C68}">
      <dsp:nvSpPr>
        <dsp:cNvPr id="0" name=""/>
        <dsp:cNvSpPr/>
      </dsp:nvSpPr>
      <dsp:spPr>
        <a:xfrm>
          <a:off x="7187576" y="182441"/>
          <a:ext cx="3327201" cy="39926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行動規範 </a:t>
          </a:r>
          <a:endParaRPr kumimoji="1" lang="en-US" altLang="ja-JP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1600" kern="1200" dirty="0"/>
            <a:t>お客樣視点、思いやり、誇り、信念、责任、目的意識、問题意識、 お客様に感動していただくためにこれらをもって行動し、自らの働きがいを見出します</a:t>
          </a:r>
          <a:endParaRPr lang="en-US" sz="1600" kern="1200" dirty="0"/>
        </a:p>
      </dsp:txBody>
      <dsp:txXfrm>
        <a:off x="7187576" y="1779497"/>
        <a:ext cx="3327201" cy="2395585"/>
      </dsp:txXfrm>
    </dsp:sp>
    <dsp:sp modelId="{07931716-5B4D-4408-A567-8F2947FDCE08}">
      <dsp:nvSpPr>
        <dsp:cNvPr id="0" name=""/>
        <dsp:cNvSpPr/>
      </dsp:nvSpPr>
      <dsp:spPr>
        <a:xfrm>
          <a:off x="7187576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03</a:t>
          </a:r>
        </a:p>
      </dsp:txBody>
      <dsp:txXfrm>
        <a:off x="7187576" y="182441"/>
        <a:ext cx="3327201" cy="1597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/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632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2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2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6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1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3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0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6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0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spc="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spc="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spc="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4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600" kern="1200" spc="11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200" kern="1200" spc="11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 spc="11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11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11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A4374D-F270-4C02-88D7-B751FD9BD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" name="Picture 3" descr="青とピンクの抽象的なバースト">
            <a:extLst>
              <a:ext uri="{FF2B5EF4-FFF2-40B4-BE49-F238E27FC236}">
                <a16:creationId xmlns:a16="http://schemas.microsoft.com/office/drawing/2014/main" id="{BC2297FC-9D65-F25C-757E-5CC90A7717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/>
          <a:stretch/>
        </p:blipFill>
        <p:spPr>
          <a:xfrm>
            <a:off x="0" y="11"/>
            <a:ext cx="12191979" cy="685798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613B5D3-C4F8-8E0B-039E-4689723C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740" y="1442172"/>
            <a:ext cx="9134497" cy="2177328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b="1" dirty="0">
                <a:solidFill>
                  <a:schemeClr val="accent4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株式会社陽光国際商会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07DB9D-0BD3-7A8E-B52E-697F7BCB1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6988" y="3962400"/>
            <a:ext cx="7058025" cy="581025"/>
          </a:xfrm>
        </p:spPr>
        <p:txBody>
          <a:bodyPr anchor="ctr">
            <a:normAutofit fontScale="85000" lnSpcReduction="20000"/>
          </a:bodyPr>
          <a:lstStyle/>
          <a:p>
            <a:pPr algn="ctr"/>
            <a:r>
              <a:rPr kumimoji="1" lang="ja-JP" altLang="en-US" dirty="0">
                <a:solidFill>
                  <a:srgbClr val="FFFFFF"/>
                </a:solidFill>
              </a:rPr>
              <a:t>会社案内</a:t>
            </a:r>
          </a:p>
        </p:txBody>
      </p:sp>
    </p:spTree>
    <p:extLst>
      <p:ext uri="{BB962C8B-B14F-4D97-AF65-F5344CB8AC3E}">
        <p14:creationId xmlns:p14="http://schemas.microsoft.com/office/powerpoint/2010/main" val="273976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AE97B1-82D7-B873-27A1-6D589EE8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1030" name="コンテンツ プレースホルダー 2">
            <a:extLst>
              <a:ext uri="{FF2B5EF4-FFF2-40B4-BE49-F238E27FC236}">
                <a16:creationId xmlns:a16="http://schemas.microsoft.com/office/drawing/2014/main" id="{7F474DE3-B812-30CC-D149-79E12241C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617428"/>
              </p:ext>
            </p:extLst>
          </p:nvPr>
        </p:nvGraphicFramePr>
        <p:xfrm>
          <a:off x="1115568" y="2244436"/>
          <a:ext cx="10168128" cy="3927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BD045180-3EF0-CDD9-2694-9565BF127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529" y="395478"/>
            <a:ext cx="49339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9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1C0913-D72C-9FD6-C25B-DBA9BA0EA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事業内容</a:t>
            </a:r>
            <a:endParaRPr kumimoji="1" lang="ja-JP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48D7A427-177F-3FDB-EC21-E8959417B8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9097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43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94377-D545-A92A-D2FC-73A872AF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沿革</a:t>
            </a: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5FAAE899-A12E-13E3-69C8-5EEFE056D5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08680"/>
              </p:ext>
            </p:extLst>
          </p:nvPr>
        </p:nvGraphicFramePr>
        <p:xfrm>
          <a:off x="1115568" y="2252748"/>
          <a:ext cx="10168128" cy="391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231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94377-D545-A92A-D2FC-73A872AF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沿革</a:t>
            </a: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E0AA56C4-466B-CDFD-159C-E3EFBD2B95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5568" y="2219498"/>
          <a:ext cx="10168128" cy="3952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8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75AD720-389B-968B-A142-CBF6AD65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kumimoji="1" lang="ja-JP" altLang="en-US" dirty="0"/>
              <a:t>企業理念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コンテンツ プレースホルダー 2">
            <a:extLst>
              <a:ext uri="{FF2B5EF4-FFF2-40B4-BE49-F238E27FC236}">
                <a16:creationId xmlns:a16="http://schemas.microsoft.com/office/drawing/2014/main" id="{A7D0ADE8-0619-F68B-B15F-0B67D7373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3075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12065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Avenir">
      <a:majorFont>
        <a:latin typeface="Yu Mincho Demibold"/>
        <a:ea typeface=""/>
        <a:cs typeface=""/>
      </a:majorFont>
      <a:minorFont>
        <a:latin typeface="Yu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75</TotalTime>
  <Words>290</Words>
  <Application>Microsoft Office PowerPoint</Application>
  <PresentationFormat>ワイド画面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HG正楷書体-PRO</vt:lpstr>
      <vt:lpstr>Yu Gothic Medium</vt:lpstr>
      <vt:lpstr>Yu Mincho Demibold</vt:lpstr>
      <vt:lpstr>Arial</vt:lpstr>
      <vt:lpstr>Avenir Next LT Pro</vt:lpstr>
      <vt:lpstr>Calibri</vt:lpstr>
      <vt:lpstr>AccentBoxVTI</vt:lpstr>
      <vt:lpstr>株式会社陽光国際商会</vt:lpstr>
      <vt:lpstr>PowerPoint プレゼンテーション</vt:lpstr>
      <vt:lpstr>事業内容</vt:lpstr>
      <vt:lpstr>沿革</vt:lpstr>
      <vt:lpstr>沿革</vt:lpstr>
      <vt:lpstr>企業理念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株式会社陽光国際商会</dc:title>
  <dc:creator>dld</dc:creator>
  <cp:lastModifiedBy>dld</cp:lastModifiedBy>
  <cp:revision>2</cp:revision>
  <dcterms:created xsi:type="dcterms:W3CDTF">2023-09-10T00:22:57Z</dcterms:created>
  <dcterms:modified xsi:type="dcterms:W3CDTF">2023-09-20T00:01:47Z</dcterms:modified>
</cp:coreProperties>
</file>